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39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03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09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1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37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37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29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04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7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4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7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5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2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45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26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3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50DB-CD6D-4E93-89AF-55BD8DE046D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0621-EBDF-47BF-8BF0-562FD88CB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6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F3B9DE-5E6C-483E-BCA7-EA4F9DE1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053" y="184125"/>
            <a:ext cx="6011177" cy="145097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2B243D-481B-4649-AF64-2D823570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36" y="5058296"/>
            <a:ext cx="3048264" cy="84741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E011FC7-B0C6-41FE-8461-EA0D20EC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67" y="6070319"/>
            <a:ext cx="3158002" cy="8779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0CD041-374B-4F80-A8E1-1CF2B0657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63" y="1579550"/>
            <a:ext cx="6687378" cy="353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997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9844B-4858-40A2-9F02-7A4FA8B8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cap="none" dirty="0">
                <a:solidFill>
                  <a:srgbClr val="FF0000"/>
                </a:solidFill>
                <a:latin typeface="Trebuchet MS" panose="020B0603020202020204"/>
              </a:rPr>
              <a:t>Καλωσορίσατε στην τηλεδιάσκεψη!!!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99DB82-105F-46A0-9773-A3B7AB60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buClr>
                <a:srgbClr val="E84C22"/>
              </a:buClr>
              <a:buSzPct val="80000"/>
              <a:buNone/>
            </a:pPr>
            <a:r>
              <a:rPr lang="el-GR" sz="1800" b="1" dirty="0">
                <a:solidFill>
                  <a:prstClr val="black"/>
                </a:solidFill>
                <a:latin typeface="Trebuchet MS" panose="020B0603020202020204"/>
              </a:rPr>
              <a:t>Γεια σας παιδιά!!!</a:t>
            </a:r>
          </a:p>
          <a:p>
            <a:pPr marL="0" lvl="0" indent="0" defTabSz="457200">
              <a:lnSpc>
                <a:spcPct val="100000"/>
              </a:lnSpc>
              <a:buClr>
                <a:srgbClr val="E84C22"/>
              </a:buClr>
              <a:buSzPct val="80000"/>
              <a:buNone/>
            </a:pPr>
            <a:r>
              <a:rPr lang="el-GR" sz="1800" b="1" dirty="0">
                <a:solidFill>
                  <a:prstClr val="black"/>
                </a:solidFill>
                <a:latin typeface="Trebuchet MS" panose="020B0603020202020204"/>
              </a:rPr>
              <a:t>Χρόνια Πολλά με υγεία και ευτυχία!!!</a:t>
            </a:r>
          </a:p>
          <a:p>
            <a:pPr marL="0" lvl="0" indent="0" defTabSz="457200">
              <a:lnSpc>
                <a:spcPct val="100000"/>
              </a:lnSpc>
              <a:buClr>
                <a:srgbClr val="E84C22"/>
              </a:buClr>
              <a:buSzPct val="80000"/>
              <a:buNone/>
            </a:pPr>
            <a:r>
              <a:rPr lang="el-GR" sz="1800" b="1" dirty="0">
                <a:solidFill>
                  <a:prstClr val="black"/>
                </a:solidFill>
                <a:latin typeface="Trebuchet MS" panose="020B0603020202020204"/>
              </a:rPr>
              <a:t>Ελπίζω να είστε καλά και να περάσατε όμορφα και δημιουργικά τις διακοπές σας!!!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44A68D-BE02-413E-8757-ACF021FF4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1"/>
            <a:ext cx="694413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6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A5BB9-6A8C-48C0-A037-BBEF65E9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457" y="573872"/>
            <a:ext cx="8299726" cy="1069398"/>
          </a:xfrm>
        </p:spPr>
        <p:txBody>
          <a:bodyPr/>
          <a:lstStyle/>
          <a:p>
            <a:r>
              <a:rPr lang="el-GR" u="sng" dirty="0"/>
              <a:t>Ενοτητα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71D75D-2172-4781-9863-6CFC5EAE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5548"/>
            <a:ext cx="10820400" cy="46382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Γράφω πράγματα που υπάρχουν: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1" dirty="0"/>
              <a:t>στην αίθουσα της τάξης μου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  <a:p>
            <a:pPr marL="0" indent="0">
              <a:buNone/>
            </a:pPr>
            <a:r>
              <a:rPr lang="el-GR" b="1" dirty="0"/>
              <a:t>στην κουζίνα του σπιτιού μου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  <a:p>
            <a:pPr marL="0" indent="0">
              <a:buNone/>
            </a:pPr>
            <a:r>
              <a:rPr lang="el-GR" b="1" dirty="0"/>
              <a:t>___________________________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2985611-BEE1-4808-B1FD-FC59740F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815548"/>
            <a:ext cx="2159000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EFF867-CA5C-4B91-97D6-7DDD1E60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Ενοτητα 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46A28-C410-4789-A58E-1502F1D2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Βάζω τα ρήματα στη σωστή στήλη: πηγαίνω, ψηλώνω, ομορφαίνω, περιμένω, θολώνω, πλένω, βγαίνω, μαλώνω, δαγκώνω, ισιώνω, μαθαίνω, παχαίνω, δένω, ανασαίνω, σιδερώνω, μένω, μπαίνω, δένω 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867EBB6D-A6E9-498B-8ECA-816978362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6010"/>
              </p:ext>
            </p:extLst>
          </p:nvPr>
        </p:nvGraphicFramePr>
        <p:xfrm>
          <a:off x="2177774" y="3464503"/>
          <a:ext cx="8127999" cy="317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07073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47409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81672757"/>
                    </a:ext>
                  </a:extLst>
                </a:gridCol>
              </a:tblGrid>
              <a:tr h="57741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- αίνω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- ώνω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- ένω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8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5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8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8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8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72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1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26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23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22BF28-30C8-43CD-9CFE-8C8927A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Ενοτητα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15C87C-85EB-4C69-82E0-B16BC95D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4818"/>
            <a:ext cx="10820400" cy="42838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Γράφω τις λέξεις στο σωστό κουτί: αυλή, γουρούνι, παραλία, ταύρος, λόφος, δάσκαλος, βουνό, χάρακας, τετράδιο, ελάφι, κανάτα, παιδί, μανάβης, γιαγιά, γορίλας, μπουκάλι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D690DB98-F961-40CA-BF97-6E7629F87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79396"/>
              </p:ext>
            </p:extLst>
          </p:nvPr>
        </p:nvGraphicFramePr>
        <p:xfrm>
          <a:off x="2350052" y="3429000"/>
          <a:ext cx="8128000" cy="278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155314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82073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065576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73033058"/>
                    </a:ext>
                  </a:extLst>
                </a:gridCol>
              </a:tblGrid>
              <a:tr h="55793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ΠΡΟΣΩΠΟ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ΖΩΟ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ΠΡΑΓΜΑ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ΤΟΠΟΣ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07354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61831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89383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088998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75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95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EDC55D0-B1ED-4BA5-9297-9E02F497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802" y="2936882"/>
            <a:ext cx="8614395" cy="129856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59B028-3F0D-44CD-9DAC-99C7954D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2" y="2779719"/>
            <a:ext cx="8614395" cy="129856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BA5EC9A-D14C-4541-BEEE-657E297BB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2" y="26504"/>
            <a:ext cx="3432315" cy="20984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5B64CA-5F34-41E9-9636-37E0E624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96" y="2824096"/>
            <a:ext cx="5633192" cy="282269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C0563E3-168A-45E9-BFC9-86E2328D0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460" y="2022336"/>
            <a:ext cx="5157663" cy="85815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E266127-8759-4428-A661-6362D641C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713" y="5544930"/>
            <a:ext cx="6133108" cy="104250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ECF652F-A61B-4AA6-BA68-05E60F28E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804" y="6213790"/>
            <a:ext cx="32894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1657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57</TotalTime>
  <Words>146</Words>
  <Application>Microsoft Office PowerPoint</Application>
  <PresentationFormat>Ευρεία οθόνη</PresentationFormat>
  <Paragraphs>25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Trebuchet MS</vt:lpstr>
      <vt:lpstr>ΙΧΝΟΣ ΑΤΜΟΥ</vt:lpstr>
      <vt:lpstr>Παρουσίαση του PowerPoint</vt:lpstr>
      <vt:lpstr>Καλωσορίσατε στην τηλεδιάσκεψη!!!</vt:lpstr>
      <vt:lpstr>Ενοτητα 1</vt:lpstr>
      <vt:lpstr>Ενοτητα  2</vt:lpstr>
      <vt:lpstr>Ενοτητα 3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Gianna Bafaki</dc:creator>
  <cp:lastModifiedBy>Gianna Bafaki</cp:lastModifiedBy>
  <cp:revision>8</cp:revision>
  <dcterms:created xsi:type="dcterms:W3CDTF">2020-05-02T14:01:54Z</dcterms:created>
  <dcterms:modified xsi:type="dcterms:W3CDTF">2020-05-02T17:16:44Z</dcterms:modified>
</cp:coreProperties>
</file>