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5F01-9BF7-4164-B102-05C2EF42FB66}" type="datetimeFigureOut">
              <a:rPr lang="el-GR" smtClean="0"/>
              <a:t>9/5/2020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89C8C-6F85-4211-81C9-A3E9F7A5F5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6081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5F01-9BF7-4164-B102-05C2EF42FB66}" type="datetimeFigureOut">
              <a:rPr lang="el-GR" smtClean="0"/>
              <a:t>9/5/2020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89C8C-6F85-4211-81C9-A3E9F7A5F5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1746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5F01-9BF7-4164-B102-05C2EF42FB66}" type="datetimeFigureOut">
              <a:rPr lang="el-GR" smtClean="0"/>
              <a:t>9/5/2020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89C8C-6F85-4211-81C9-A3E9F7A5F564}" type="slidenum">
              <a:rPr lang="el-GR" smtClean="0"/>
              <a:t>‹#›</a:t>
            </a:fld>
            <a:endParaRPr lang="el-G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1334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5F01-9BF7-4164-B102-05C2EF42FB66}" type="datetimeFigureOut">
              <a:rPr lang="el-GR" smtClean="0"/>
              <a:t>9/5/2020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89C8C-6F85-4211-81C9-A3E9F7A5F5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2440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5F01-9BF7-4164-B102-05C2EF42FB66}" type="datetimeFigureOut">
              <a:rPr lang="el-GR" smtClean="0"/>
              <a:t>9/5/2020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89C8C-6F85-4211-81C9-A3E9F7A5F564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9821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5F01-9BF7-4164-B102-05C2EF42FB66}" type="datetimeFigureOut">
              <a:rPr lang="el-GR" smtClean="0"/>
              <a:t>9/5/2020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89C8C-6F85-4211-81C9-A3E9F7A5F5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297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5F01-9BF7-4164-B102-05C2EF42FB66}" type="datetimeFigureOut">
              <a:rPr lang="el-GR" smtClean="0"/>
              <a:t>9/5/2020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89C8C-6F85-4211-81C9-A3E9F7A5F5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7040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5F01-9BF7-4164-B102-05C2EF42FB66}" type="datetimeFigureOut">
              <a:rPr lang="el-GR" smtClean="0"/>
              <a:t>9/5/2020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89C8C-6F85-4211-81C9-A3E9F7A5F5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7968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5F01-9BF7-4164-B102-05C2EF42FB66}" type="datetimeFigureOut">
              <a:rPr lang="el-GR" smtClean="0"/>
              <a:t>9/5/2020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89C8C-6F85-4211-81C9-A3E9F7A5F5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44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5F01-9BF7-4164-B102-05C2EF42FB66}" type="datetimeFigureOut">
              <a:rPr lang="el-GR" smtClean="0"/>
              <a:t>9/5/2020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89C8C-6F85-4211-81C9-A3E9F7A5F5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894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5F01-9BF7-4164-B102-05C2EF42FB66}" type="datetimeFigureOut">
              <a:rPr lang="el-GR" smtClean="0"/>
              <a:t>9/5/2020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89C8C-6F85-4211-81C9-A3E9F7A5F5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891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5F01-9BF7-4164-B102-05C2EF42FB66}" type="datetimeFigureOut">
              <a:rPr lang="el-GR" smtClean="0"/>
              <a:t>9/5/2020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89C8C-6F85-4211-81C9-A3E9F7A5F5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125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5F01-9BF7-4164-B102-05C2EF42FB66}" type="datetimeFigureOut">
              <a:rPr lang="el-GR" smtClean="0"/>
              <a:t>9/5/2020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89C8C-6F85-4211-81C9-A3E9F7A5F5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547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5F01-9BF7-4164-B102-05C2EF42FB66}" type="datetimeFigureOut">
              <a:rPr lang="el-GR" smtClean="0"/>
              <a:t>9/5/2020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89C8C-6F85-4211-81C9-A3E9F7A5F5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067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5F01-9BF7-4164-B102-05C2EF42FB66}" type="datetimeFigureOut">
              <a:rPr lang="el-GR" smtClean="0"/>
              <a:t>9/5/2020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89C8C-6F85-4211-81C9-A3E9F7A5F5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3936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5F01-9BF7-4164-B102-05C2EF42FB66}" type="datetimeFigureOut">
              <a:rPr lang="el-GR" smtClean="0"/>
              <a:t>9/5/2020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89C8C-6F85-4211-81C9-A3E9F7A5F5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368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65F01-9BF7-4164-B102-05C2EF42FB66}" type="datetimeFigureOut">
              <a:rPr lang="el-GR" smtClean="0"/>
              <a:t>9/5/2020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7F89C8C-6F85-4211-81C9-A3E9F7A5F5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4237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D61EE3C8-E907-4B73-A118-0E1D0A645B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793" y="130411"/>
            <a:ext cx="6011177" cy="1450974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4ACA2296-697D-4905-BF6C-535210C06D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3778" y="5870362"/>
            <a:ext cx="3298222" cy="987638"/>
          </a:xfrm>
          <a:prstGeom prst="rect">
            <a:avLst/>
          </a:prstGeom>
        </p:spPr>
      </p:pic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9324576B-2E34-4E1F-9682-1E655AD97AC4}"/>
              </a:ext>
            </a:extLst>
          </p:cNvPr>
          <p:cNvSpPr/>
          <p:nvPr/>
        </p:nvSpPr>
        <p:spPr>
          <a:xfrm>
            <a:off x="0" y="5900082"/>
            <a:ext cx="3048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b="1" u="sng" kern="0" dirty="0">
                <a:solidFill>
                  <a:prstClr val="black"/>
                </a:solidFill>
              </a:rPr>
              <a:t>5</a:t>
            </a:r>
            <a:r>
              <a:rPr kumimoji="0" lang="el-GR" sz="20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η ΕΒΔΟΜΑΔΑ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b="1" kern="0" dirty="0">
                <a:solidFill>
                  <a:prstClr val="black"/>
                </a:solidFill>
              </a:rPr>
              <a:t>4-8 ΜΑΪΟΥ</a:t>
            </a:r>
            <a:r>
              <a:rPr kumimoji="0" lang="el-GR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2020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10DEC3C-53AA-454D-B09E-6E03491075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347" y="1696278"/>
            <a:ext cx="6679095" cy="382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07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33F8461-809E-41AD-8A9B-8B5CB626C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Γεια σας παιδιά!!!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Ελπίζω να είστε καλά!!!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Ας ξεκινήσουμε… το μάθημα!!!</a:t>
            </a:r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FF6A5B70-F832-438A-B16E-751057114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1320800"/>
          </a:xfrm>
        </p:spPr>
        <p:txBody>
          <a:bodyPr/>
          <a:lstStyle/>
          <a:p>
            <a:r>
              <a:rPr lang="el-GR" dirty="0"/>
              <a:t>Καλωσορίσατε στην τηλεδιάσκεψη!!!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77025F2B-647E-4168-9510-FE10BC869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217" y="2160589"/>
            <a:ext cx="5049078" cy="380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294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4CF6ED-58E8-4A87-B34B-46EBA3F9C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Ενότητα 1-2</a:t>
            </a:r>
            <a:br>
              <a:rPr lang="el-GR" dirty="0"/>
            </a:br>
            <a:r>
              <a:rPr lang="el-GR" dirty="0"/>
              <a:t>Ο σκύλος της Ιωάννας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91B861E-EE99-473B-91B9-5D7872A9D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328057" cy="3880773"/>
          </a:xfrm>
        </p:spPr>
        <p:txBody>
          <a:bodyPr/>
          <a:lstStyle/>
          <a:p>
            <a:r>
              <a:rPr lang="el-GR" sz="2000" b="1" dirty="0">
                <a:solidFill>
                  <a:schemeClr val="tx1"/>
                </a:solidFill>
              </a:rPr>
              <a:t>Η Ιωάννα μαλώνει τον Μολύβιο, γιατί χώθηκε μέσα στην τσάντα της μαζί με ένα κουτί μαρκαδόρους που είχε στο στόμα. Τον μαλώνει και του λέει: -Αυτή η τσάντα είναι για να βάζω μέσα τα πράγματά μου. Και αυτοί οι μαρκαδόροι είναι για να ζωγραφίζω τις εργασίες μου. Αυτό είναι για σένα! Και τότε του δείχνει ένα κόκκαλο.</a:t>
            </a:r>
          </a:p>
          <a:p>
            <a:r>
              <a:rPr lang="el-GR" sz="2000" b="1" dirty="0">
                <a:solidFill>
                  <a:schemeClr val="tx1"/>
                </a:solidFill>
              </a:rPr>
              <a:t>1) Να βάλεις στη σειρά με αριθμούς τις εικόνες, για να δείξεις τη σειρά της ιστορίας. </a:t>
            </a:r>
          </a:p>
          <a:p>
            <a:endParaRPr lang="el-GR" sz="2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l-GR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375B192D-FFDF-484D-A39F-089A4AF474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442" y="4591603"/>
            <a:ext cx="7659757" cy="2167006"/>
          </a:xfrm>
          <a:prstGeom prst="rect">
            <a:avLst/>
          </a:prstGeom>
        </p:spPr>
      </p:pic>
      <p:sp>
        <p:nvSpPr>
          <p:cNvPr id="8" name="Ορθογώνιο: Στρογγύλεμα γωνιών 7">
            <a:extLst>
              <a:ext uri="{FF2B5EF4-FFF2-40B4-BE49-F238E27FC236}">
                <a16:creationId xmlns:a16="http://schemas.microsoft.com/office/drawing/2014/main" id="{05A25034-CA79-4EEA-8287-0AB711DDAA8C}"/>
              </a:ext>
            </a:extLst>
          </p:cNvPr>
          <p:cNvSpPr/>
          <p:nvPr/>
        </p:nvSpPr>
        <p:spPr>
          <a:xfrm>
            <a:off x="1325217" y="4625009"/>
            <a:ext cx="278296" cy="3578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CE4BE89D-560B-471F-9A9E-4983313CE6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8384" y="4734339"/>
            <a:ext cx="298730" cy="371888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id="{306DB621-5EE4-4804-AFCE-8FECB109A6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996" y="4734339"/>
            <a:ext cx="298730" cy="371888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F27DB879-B593-45C1-A40F-B18DE05FD9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6243" y="4734339"/>
            <a:ext cx="298730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122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3D864A-F3E9-4BF3-A427-CF45C9BCB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Άσκηση 2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C4B93B3-7217-403C-BB00-1E2C5DFC6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533" y="1550989"/>
            <a:ext cx="9646109" cy="4697411"/>
          </a:xfrm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tx1"/>
                </a:solidFill>
              </a:rPr>
              <a:t>Βάλε ν στο σωστό</a:t>
            </a:r>
          </a:p>
          <a:p>
            <a:pPr marL="0" indent="0">
              <a:buNone/>
            </a:pPr>
            <a:r>
              <a:rPr lang="el-GR" sz="2000" b="1" dirty="0">
                <a:solidFill>
                  <a:schemeClr val="tx1"/>
                </a:solidFill>
              </a:rPr>
              <a:t>Ο Μολύβιος χώθηκε:                                           Η Ιωάννα μάλωσε:</a:t>
            </a:r>
          </a:p>
          <a:p>
            <a:pPr marL="0" indent="0">
              <a:buNone/>
            </a:pPr>
            <a:r>
              <a:rPr lang="el-GR" sz="2000" b="1" dirty="0">
                <a:solidFill>
                  <a:schemeClr val="tx1"/>
                </a:solidFill>
              </a:rPr>
              <a:t>     σε ένα κουτί                                                          τον Ρένο</a:t>
            </a:r>
          </a:p>
          <a:p>
            <a:pPr marL="0" indent="0">
              <a:buNone/>
            </a:pPr>
            <a:r>
              <a:rPr lang="el-GR" sz="2000" b="1" dirty="0">
                <a:solidFill>
                  <a:schemeClr val="tx1"/>
                </a:solidFill>
              </a:rPr>
              <a:t>     σε μια τσάντα                                                        τον σκύλο</a:t>
            </a:r>
          </a:p>
          <a:p>
            <a:pPr marL="0" indent="0">
              <a:buNone/>
            </a:pPr>
            <a:r>
              <a:rPr lang="el-GR" sz="2000" b="1" dirty="0">
                <a:solidFill>
                  <a:schemeClr val="tx1"/>
                </a:solidFill>
              </a:rPr>
              <a:t>     σε μια τρύπα                                                         τον Μολύβιο</a:t>
            </a:r>
          </a:p>
          <a:p>
            <a:pPr marL="0" indent="0">
              <a:buNone/>
            </a:pPr>
            <a:endParaRPr lang="el-GR" sz="2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sz="2000" b="1" dirty="0">
                <a:solidFill>
                  <a:schemeClr val="tx1"/>
                </a:solidFill>
              </a:rPr>
              <a:t>Η τσάντα είναι:                                                 Το κόκκαλο είναι: </a:t>
            </a:r>
          </a:p>
          <a:p>
            <a:pPr marL="0" indent="0">
              <a:buNone/>
            </a:pPr>
            <a:r>
              <a:rPr lang="el-GR" sz="2000" b="1" dirty="0">
                <a:solidFill>
                  <a:schemeClr val="tx1"/>
                </a:solidFill>
              </a:rPr>
              <a:t>     του Μολύβιου                                                    του σκύλου της Ιωάννας</a:t>
            </a:r>
          </a:p>
          <a:p>
            <a:pPr marL="0" indent="0">
              <a:buNone/>
            </a:pPr>
            <a:r>
              <a:rPr lang="el-GR" sz="2000" b="1" dirty="0">
                <a:solidFill>
                  <a:schemeClr val="tx1"/>
                </a:solidFill>
              </a:rPr>
              <a:t>     της Ιωάννας                                                       του σκύλου</a:t>
            </a:r>
          </a:p>
          <a:p>
            <a:pPr marL="0" indent="0">
              <a:buNone/>
            </a:pPr>
            <a:r>
              <a:rPr lang="el-GR" sz="2000" b="1" dirty="0">
                <a:solidFill>
                  <a:schemeClr val="tx1"/>
                </a:solidFill>
              </a:rPr>
              <a:t>     της Μαρίνας                                                       του Μολύβιου</a:t>
            </a:r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C93A3854-1824-4A50-BEC3-93697CA86E4C}"/>
              </a:ext>
            </a:extLst>
          </p:cNvPr>
          <p:cNvSpPr/>
          <p:nvPr/>
        </p:nvSpPr>
        <p:spPr>
          <a:xfrm>
            <a:off x="437322" y="2425148"/>
            <a:ext cx="371061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7C991617-93E0-405C-A51E-3C59136B1E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7593" y="2456749"/>
            <a:ext cx="390178" cy="323116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4EFCA3B9-4D9D-4403-9979-4DCCE7F83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7593" y="2871789"/>
            <a:ext cx="390178" cy="323116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8B9299B6-4A1B-4F20-9491-692A52D49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7593" y="3306215"/>
            <a:ext cx="390178" cy="323116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07C02E7F-8930-47BB-87DD-1504E1BE0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3919" y="4615749"/>
            <a:ext cx="390178" cy="323116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C920C7C9-C639-49CE-AAFB-89F3ED2060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3919" y="5027476"/>
            <a:ext cx="390178" cy="323116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id="{0B780C3D-7FDC-40EF-88A7-649A61498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3919" y="5465214"/>
            <a:ext cx="390178" cy="323116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90E566C9-D789-4A78-8C9F-C1483E357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22" y="2871789"/>
            <a:ext cx="390178" cy="323116"/>
          </a:xfrm>
          <a:prstGeom prst="rect">
            <a:avLst/>
          </a:prstGeom>
        </p:spPr>
      </p:pic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DE5DAF90-5328-4C3A-841A-E3088F3B27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22" y="3319197"/>
            <a:ext cx="390178" cy="323116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CD7C8E2D-0F2C-4C4E-AF31-66D8DB12D7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205" y="4620145"/>
            <a:ext cx="390178" cy="323116"/>
          </a:xfrm>
          <a:prstGeom prst="rect">
            <a:avLst/>
          </a:prstGeom>
        </p:spPr>
      </p:pic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A6CA7E50-05FC-42FD-8371-0897452500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205" y="5038647"/>
            <a:ext cx="390178" cy="323116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A63BF9F9-8C2C-4C59-A384-D8215F062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290" y="5453836"/>
            <a:ext cx="390178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049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7852E7C-B0AA-4D4E-A12F-7E87BE8E2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Ενότητα 3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08D65DA-B09D-41DD-84F3-F4B51D0A2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36035"/>
            <a:ext cx="8596668" cy="4305327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Να βάλετε τις λέξεις στη σωστή στήλη: αράχνη, χέρι, χαλί, χυμός, χαλίκι, χάρακας, χήνα, λάχανο, μηχανή, χελώνα, αχινός, χορός</a:t>
            </a:r>
          </a:p>
          <a:p>
            <a:endParaRPr lang="el-GR" dirty="0"/>
          </a:p>
        </p:txBody>
      </p:sp>
      <p:graphicFrame>
        <p:nvGraphicFramePr>
          <p:cNvPr id="6" name="Πίνακας 6">
            <a:extLst>
              <a:ext uri="{FF2B5EF4-FFF2-40B4-BE49-F238E27FC236}">
                <a16:creationId xmlns:a16="http://schemas.microsoft.com/office/drawing/2014/main" id="{E4307139-67C8-43FA-846F-7C9CA9C042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369313"/>
              </p:ext>
            </p:extLst>
          </p:nvPr>
        </p:nvGraphicFramePr>
        <p:xfrm>
          <a:off x="911668" y="3330343"/>
          <a:ext cx="8127999" cy="2540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85962025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2771067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0336121"/>
                    </a:ext>
                  </a:extLst>
                </a:gridCol>
              </a:tblGrid>
              <a:tr h="508074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/>
                        <a:t>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/>
                        <a:t>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/>
                        <a:t>το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06503"/>
                  </a:ext>
                </a:extLst>
              </a:tr>
              <a:tr h="508074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368683"/>
                  </a:ext>
                </a:extLst>
              </a:tr>
              <a:tr h="508074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873158"/>
                  </a:ext>
                </a:extLst>
              </a:tr>
              <a:tr h="508074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233917"/>
                  </a:ext>
                </a:extLst>
              </a:tr>
              <a:tr h="508074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059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468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D5B8EF-16A8-4D68-AC06-BFEB075BB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Ενότητα 4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E2019E0-8F42-41C7-8A70-449EDECA6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dirty="0">
                <a:solidFill>
                  <a:schemeClr val="tx1"/>
                </a:solidFill>
              </a:rPr>
              <a:t>Διαβάζουμε τις λέξεις και τις βάζουμε στη σωστή στήλη: πύραυλος, αυτί, κατασκευή, λευκός, μαγειρεύω, αυλή, ευθεία, ταυτότητα, ναύτης, κεραυνός, χορεύω</a:t>
            </a:r>
          </a:p>
          <a:p>
            <a:pPr marL="0" indent="0">
              <a:buNone/>
            </a:pPr>
            <a:endParaRPr lang="el-GR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id="{BC192056-425B-4AD1-88E9-9411260C35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08491"/>
              </p:ext>
            </p:extLst>
          </p:nvPr>
        </p:nvGraphicFramePr>
        <p:xfrm>
          <a:off x="911668" y="3429000"/>
          <a:ext cx="8128000" cy="2619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4445935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9876068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2477290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70765101"/>
                    </a:ext>
                  </a:extLst>
                </a:gridCol>
              </a:tblGrid>
              <a:tr h="7586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ευ</a:t>
                      </a:r>
                      <a:endParaRPr lang="el-G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(εβ)</a:t>
                      </a:r>
                      <a:endParaRPr lang="el-G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ευ</a:t>
                      </a:r>
                      <a:endParaRPr lang="el-G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(εφ)</a:t>
                      </a:r>
                      <a:endParaRPr lang="el-G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αυ</a:t>
                      </a:r>
                      <a:endParaRPr lang="el-G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(αβ)</a:t>
                      </a:r>
                      <a:endParaRPr lang="el-G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αυ</a:t>
                      </a:r>
                      <a:endParaRPr lang="el-G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(αφ)</a:t>
                      </a:r>
                      <a:endParaRPr lang="el-G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3853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9107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613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575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985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332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964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22DB7C-84AF-4CE2-887D-C1A9677BB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Ενότητα 5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ECEA67C-C121-4479-AAF2-F75975C31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r>
              <a:rPr lang="el-GR" b="1" u="sng" dirty="0">
                <a:solidFill>
                  <a:schemeClr val="tx1"/>
                </a:solidFill>
              </a:rPr>
              <a:t>Κρυπτόλεξο</a:t>
            </a:r>
          </a:p>
          <a:p>
            <a:pPr marL="0" indent="0" algn="ctr">
              <a:buNone/>
            </a:pPr>
            <a:r>
              <a:rPr lang="el-GR" b="1" dirty="0">
                <a:solidFill>
                  <a:schemeClr val="tx1"/>
                </a:solidFill>
              </a:rPr>
              <a:t>Παρατήρησε τις εικόνες και βρες τις λέξεις στο κρυπτόλεξο</a:t>
            </a:r>
          </a:p>
          <a:p>
            <a:pPr marL="0" indent="0" algn="ctr">
              <a:buNone/>
            </a:pPr>
            <a:endParaRPr lang="el-GR" b="1" dirty="0">
              <a:solidFill>
                <a:schemeClr val="tx1"/>
              </a:solidFill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2DF626A0-0C6D-43DC-A2E4-A682DB6475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430" y="2237649"/>
            <a:ext cx="5410476" cy="3573524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91131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1B7BDECC-57D6-422C-9321-169C2D07DA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9557" y="1368373"/>
            <a:ext cx="3846909" cy="206062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E5BD71B-31BB-45B6-942A-355298560136}"/>
              </a:ext>
            </a:extLst>
          </p:cNvPr>
          <p:cNvSpPr txBox="1"/>
          <p:nvPr/>
        </p:nvSpPr>
        <p:spPr>
          <a:xfrm>
            <a:off x="3365527" y="3681718"/>
            <a:ext cx="42009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/>
              <a:t>Σας Ευχαριστώ πολύ!!!</a:t>
            </a:r>
          </a:p>
          <a:p>
            <a:pPr algn="ctr"/>
            <a:r>
              <a:rPr lang="el-GR" sz="2400" b="1" dirty="0"/>
              <a:t>Καλή σας ημέρα!!!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8195EA6C-92EF-4483-853D-F71B6A2B66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7615" y="6358085"/>
            <a:ext cx="3677237" cy="499915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633D135F-B416-4B01-8846-ED03C5DFE4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469" y="5565536"/>
            <a:ext cx="6133108" cy="104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705142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Βιολετί ΙΙ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383</TotalTime>
  <Words>278</Words>
  <Application>Microsoft Office PowerPoint</Application>
  <PresentationFormat>Ευρεία οθόνη</PresentationFormat>
  <Paragraphs>43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Όψη</vt:lpstr>
      <vt:lpstr>Παρουσίαση του PowerPoint</vt:lpstr>
      <vt:lpstr>Καλωσορίσατε στην τηλεδιάσκεψη!!!</vt:lpstr>
      <vt:lpstr>Ενότητα 1-2 Ο σκύλος της Ιωάννας</vt:lpstr>
      <vt:lpstr>Άσκηση 2</vt:lpstr>
      <vt:lpstr>Ενότητα 3</vt:lpstr>
      <vt:lpstr>Ενότητα 4</vt:lpstr>
      <vt:lpstr>Ενότητα 5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Gianna Bafaki</dc:creator>
  <cp:lastModifiedBy>Gianna Bafaki</cp:lastModifiedBy>
  <cp:revision>19</cp:revision>
  <dcterms:created xsi:type="dcterms:W3CDTF">2020-05-07T18:41:36Z</dcterms:created>
  <dcterms:modified xsi:type="dcterms:W3CDTF">2020-05-09T11:24:12Z</dcterms:modified>
</cp:coreProperties>
</file>