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839B8-80A4-4D1D-8DC3-FB9C6A9AF4C1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90119-C321-431E-AE1F-5F93891D12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4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0119-C321-431E-AE1F-5F93891D125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43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65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25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67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29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77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8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86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99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124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9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EB1E5F-5114-43EA-88D4-4ED4B4BE9778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D5341C-17DD-4794-BF7B-0295706D78B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Μαρία\AppData\Local\Microsoft\Windows\INetCache\IE\JOU6SRI4\unnam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1800" dirty="0" smtClean="0">
                <a:latin typeface="Segoe Script" pitchFamily="66" charset="0"/>
              </a:rPr>
              <a:t>Τάξη Υποδοχής</a:t>
            </a:r>
            <a:r>
              <a:rPr lang="el-GR" sz="1800" smtClean="0">
                <a:latin typeface="Segoe Script" pitchFamily="66" charset="0"/>
              </a:rPr>
              <a:t>: 3η </a:t>
            </a:r>
            <a:r>
              <a:rPr lang="el-GR" sz="1800" dirty="0" smtClean="0">
                <a:latin typeface="Segoe Script" pitchFamily="66" charset="0"/>
              </a:rPr>
              <a:t>ενότητα</a:t>
            </a:r>
            <a:br>
              <a:rPr lang="el-GR" sz="1800" dirty="0" smtClean="0">
                <a:latin typeface="Segoe Script" pitchFamily="66" charset="0"/>
              </a:rPr>
            </a:br>
            <a:r>
              <a:rPr lang="el-GR" sz="1800" dirty="0" smtClean="0">
                <a:latin typeface="Segoe Script" pitchFamily="66" charset="0"/>
              </a:rPr>
              <a:t>Υπεύθυνη τμήματος: </a:t>
            </a:r>
            <a:r>
              <a:rPr lang="el-GR" sz="1800" dirty="0" err="1" smtClean="0">
                <a:latin typeface="Segoe Script" pitchFamily="66" charset="0"/>
              </a:rPr>
              <a:t>Παπαμήτρου</a:t>
            </a:r>
            <a:r>
              <a:rPr lang="el-GR" sz="1800" dirty="0" smtClean="0">
                <a:latin typeface="Segoe Script" pitchFamily="66" charset="0"/>
              </a:rPr>
              <a:t> Μαρία</a:t>
            </a:r>
            <a:endParaRPr lang="el-GR" sz="1800" dirty="0">
              <a:latin typeface="Segoe Script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91880" y="980728"/>
            <a:ext cx="5842993" cy="4608512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latin typeface="Segoe Script" pitchFamily="66" charset="0"/>
              </a:rPr>
              <a:t>Θυμάμαι λέξεις που έχω μάθει με τη βοήθεια εικόνων</a:t>
            </a:r>
            <a:endParaRPr lang="el-GR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260648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Segoe Script" pitchFamily="66" charset="0"/>
              </a:rPr>
              <a:t>Α) Υπογράμμισε τη σωστή απάντηση</a:t>
            </a:r>
            <a:endParaRPr lang="el-GR" sz="28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31218" r="46968" b="18015"/>
          <a:stretch/>
        </p:blipFill>
        <p:spPr bwMode="auto">
          <a:xfrm>
            <a:off x="107504" y="1174983"/>
            <a:ext cx="4284476" cy="33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38603" r="41795" b="10846"/>
          <a:stretch/>
        </p:blipFill>
        <p:spPr bwMode="auto">
          <a:xfrm>
            <a:off x="4409447" y="1139868"/>
            <a:ext cx="4734554" cy="329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25183" r="44316" b="40993"/>
          <a:stretch/>
        </p:blipFill>
        <p:spPr bwMode="auto">
          <a:xfrm>
            <a:off x="899592" y="4652122"/>
            <a:ext cx="376264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Ευθεία γραμμή σύνδεσης 6"/>
          <p:cNvCxnSpPr/>
          <p:nvPr/>
        </p:nvCxnSpPr>
        <p:spPr>
          <a:xfrm flipH="1">
            <a:off x="6176425" y="6577231"/>
            <a:ext cx="602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6176425" y="632940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5278636" y="633054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5278636" y="6093296"/>
            <a:ext cx="602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5292080" y="6597352"/>
            <a:ext cx="602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Ομάδα 22"/>
          <p:cNvGrpSpPr/>
          <p:nvPr/>
        </p:nvGrpSpPr>
        <p:grpSpPr>
          <a:xfrm>
            <a:off x="5724128" y="4652122"/>
            <a:ext cx="3105398" cy="2009095"/>
            <a:chOff x="5724128" y="4473691"/>
            <a:chExt cx="3105398" cy="2009095"/>
          </a:xfrm>
        </p:grpSpPr>
        <p:pic>
          <p:nvPicPr>
            <p:cNvPr id="2054" name="Picture 6" descr="C:\Users\Μαρία\AppData\Local\Microsoft\Windows\INetCache\IE\LMKZ18VY\768px-Emojione_1F600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206" y="5343466"/>
              <a:ext cx="1139320" cy="1139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Ομάδα 21"/>
            <p:cNvGrpSpPr/>
            <p:nvPr/>
          </p:nvGrpSpPr>
          <p:grpSpPr>
            <a:xfrm>
              <a:off x="5724128" y="4473691"/>
              <a:ext cx="1844510" cy="923330"/>
              <a:chOff x="5724128" y="4550288"/>
              <a:chExt cx="1844510" cy="923330"/>
            </a:xfrm>
          </p:grpSpPr>
          <p:sp>
            <p:nvSpPr>
              <p:cNvPr id="20" name="Επεξήγηση με παραλληλόγραμμο 19"/>
              <p:cNvSpPr/>
              <p:nvPr/>
            </p:nvSpPr>
            <p:spPr>
              <a:xfrm>
                <a:off x="5724128" y="4603843"/>
                <a:ext cx="1844510" cy="816220"/>
              </a:xfrm>
              <a:prstGeom prst="wedgeRectCallout">
                <a:avLst>
                  <a:gd name="adj1" fmla="val 57314"/>
                  <a:gd name="adj2" fmla="val 112024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81589" y="4550288"/>
                <a:ext cx="16870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Πάρε τις γραμμές που είναι δίπλα</a:t>
                </a:r>
                <a:endParaRPr lang="el-G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t="25831" r="42212" b="14713"/>
          <a:stretch/>
        </p:blipFill>
        <p:spPr bwMode="auto">
          <a:xfrm>
            <a:off x="33995" y="518867"/>
            <a:ext cx="4817297" cy="405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5408040" y="260648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4265" r="44729" b="46691"/>
          <a:stretch/>
        </p:blipFill>
        <p:spPr bwMode="auto">
          <a:xfrm>
            <a:off x="4499384" y="3501008"/>
            <a:ext cx="4354651" cy="202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5408040" y="1021255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5408040" y="620688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2139"/>
            <a:ext cx="4031840" cy="17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Ευθεία γραμμή σύνδεσης 13"/>
          <p:cNvCxnSpPr/>
          <p:nvPr/>
        </p:nvCxnSpPr>
        <p:spPr>
          <a:xfrm>
            <a:off x="5436194" y="1412776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65" y="591365"/>
            <a:ext cx="2504441" cy="16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4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221639" y="493768"/>
            <a:ext cx="2774297" cy="1547662"/>
            <a:chOff x="1221639" y="493768"/>
            <a:chExt cx="2774297" cy="154766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639" y="493768"/>
              <a:ext cx="1046105" cy="154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483768" y="836712"/>
              <a:ext cx="15121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j-lt"/>
                </a:rPr>
                <a:t>α. μπάλα</a:t>
              </a:r>
            </a:p>
            <a:p>
              <a:r>
                <a:rPr lang="el-GR" sz="1600" dirty="0" smtClean="0">
                  <a:latin typeface="+mj-lt"/>
                </a:rPr>
                <a:t>β. μπαλόνι</a:t>
              </a:r>
            </a:p>
            <a:p>
              <a:r>
                <a:rPr lang="el-GR" sz="1600" dirty="0" smtClean="0">
                  <a:latin typeface="+mj-lt"/>
                </a:rPr>
                <a:t>γ. μπολ</a:t>
              </a:r>
              <a:endParaRPr lang="el-GR" sz="1600" dirty="0">
                <a:latin typeface="+mj-lt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046941" y="2400444"/>
            <a:ext cx="2930414" cy="1039000"/>
            <a:chOff x="1137530" y="2564904"/>
            <a:chExt cx="3290454" cy="9747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530" y="2564904"/>
              <a:ext cx="156051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15816" y="2707171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j-lt"/>
                </a:rPr>
                <a:t>α. ντομάτα</a:t>
              </a:r>
            </a:p>
            <a:p>
              <a:r>
                <a:rPr lang="el-GR" sz="1600" dirty="0" smtClean="0">
                  <a:latin typeface="+mj-lt"/>
                </a:rPr>
                <a:t>β. μπανάνα</a:t>
              </a:r>
            </a:p>
            <a:p>
              <a:r>
                <a:rPr lang="el-GR" sz="1600" dirty="0" smtClean="0">
                  <a:latin typeface="+mj-lt"/>
                </a:rPr>
                <a:t>γ. μήλο</a:t>
              </a:r>
              <a:endParaRPr lang="el-GR" sz="1600" dirty="0">
                <a:latin typeface="+mj-lt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1028728" y="4076762"/>
            <a:ext cx="3039216" cy="1423193"/>
            <a:chOff x="1211574" y="4472650"/>
            <a:chExt cx="3483910" cy="163988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574" y="4472650"/>
              <a:ext cx="1431925" cy="163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79260" y="4913564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j-lt"/>
                </a:rPr>
                <a:t>α. μολύβι</a:t>
              </a:r>
            </a:p>
            <a:p>
              <a:r>
                <a:rPr lang="el-GR" sz="1600" dirty="0" smtClean="0">
                  <a:latin typeface="+mj-lt"/>
                </a:rPr>
                <a:t>β. </a:t>
              </a:r>
              <a:r>
                <a:rPr lang="el-GR" sz="1600" dirty="0" smtClean="0">
                  <a:latin typeface="Segoe Script" pitchFamily="66" charset="0"/>
                </a:rPr>
                <a:t>γ</a:t>
              </a:r>
              <a:r>
                <a:rPr lang="el-GR" sz="1600" dirty="0" smtClean="0">
                  <a:latin typeface="+mj-lt"/>
                </a:rPr>
                <a:t>όμα</a:t>
              </a:r>
            </a:p>
            <a:p>
              <a:r>
                <a:rPr lang="el-GR" sz="1600" dirty="0" smtClean="0">
                  <a:latin typeface="+mj-lt"/>
                </a:rPr>
                <a:t>γ. τσάντα</a:t>
              </a:r>
              <a:endParaRPr lang="el-GR" sz="1600" dirty="0">
                <a:latin typeface="+mj-lt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4917322" y="645087"/>
            <a:ext cx="2863854" cy="1053399"/>
            <a:chOff x="5187950" y="686318"/>
            <a:chExt cx="3344490" cy="134778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50" y="686318"/>
              <a:ext cx="1231900" cy="134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876256" y="908720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j-lt"/>
                </a:rPr>
                <a:t>α. κορίτσι</a:t>
              </a:r>
            </a:p>
            <a:p>
              <a:r>
                <a:rPr lang="el-GR" sz="1600" dirty="0" smtClean="0">
                  <a:latin typeface="+mj-lt"/>
                </a:rPr>
                <a:t>β. τζάκι</a:t>
              </a:r>
            </a:p>
            <a:p>
              <a:r>
                <a:rPr lang="el-GR" sz="1600" dirty="0" smtClean="0">
                  <a:latin typeface="+mj-lt"/>
                </a:rPr>
                <a:t>γ. φε</a:t>
              </a:r>
              <a:r>
                <a:rPr lang="el-GR" sz="1600" dirty="0" smtClean="0">
                  <a:latin typeface="Segoe Script" pitchFamily="66" charset="0"/>
                </a:rPr>
                <a:t>γγ</a:t>
              </a:r>
              <a:r>
                <a:rPr lang="el-GR" sz="1600" dirty="0" smtClean="0">
                  <a:latin typeface="+mj-lt"/>
                </a:rPr>
                <a:t>άρι</a:t>
              </a:r>
              <a:endParaRPr lang="el-GR" sz="1600" dirty="0">
                <a:latin typeface="+mj-lt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4751033" y="2247704"/>
            <a:ext cx="3223938" cy="1039002"/>
            <a:chOff x="4917322" y="2707171"/>
            <a:chExt cx="3751370" cy="124700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322" y="2707171"/>
              <a:ext cx="1502528" cy="1247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40004" y="2915174"/>
              <a:ext cx="192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j-lt"/>
                </a:rPr>
                <a:t>α. τραπέζι</a:t>
              </a:r>
            </a:p>
            <a:p>
              <a:r>
                <a:rPr lang="el-GR" sz="1600" dirty="0" smtClean="0">
                  <a:latin typeface="+mj-lt"/>
                </a:rPr>
                <a:t>β. ψυ</a:t>
              </a:r>
              <a:r>
                <a:rPr lang="el-GR" sz="1600" dirty="0" smtClean="0">
                  <a:latin typeface="Segoe Script" pitchFamily="66" charset="0"/>
                </a:rPr>
                <a:t>γ</a:t>
              </a:r>
              <a:r>
                <a:rPr lang="el-GR" sz="1600" dirty="0" smtClean="0">
                  <a:latin typeface="+mj-lt"/>
                </a:rPr>
                <a:t>είο</a:t>
              </a:r>
            </a:p>
            <a:p>
              <a:r>
                <a:rPr lang="el-GR" sz="1600" dirty="0" smtClean="0">
                  <a:latin typeface="+mj-lt"/>
                </a:rPr>
                <a:t>γ. κατσαρόλα</a:t>
              </a:r>
              <a:endParaRPr lang="el-GR" sz="1600" dirty="0">
                <a:latin typeface="+mj-lt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4390960" y="3972094"/>
            <a:ext cx="3503224" cy="1159033"/>
            <a:chOff x="4917322" y="4551611"/>
            <a:chExt cx="3503224" cy="120650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322" y="4551611"/>
              <a:ext cx="1816100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88150" y="4723974"/>
              <a:ext cx="14323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j-lt"/>
                </a:rPr>
                <a:t>α. ουρανός</a:t>
              </a:r>
            </a:p>
            <a:p>
              <a:r>
                <a:rPr lang="el-GR" sz="1600" dirty="0" smtClean="0">
                  <a:latin typeface="+mj-lt"/>
                </a:rPr>
                <a:t>β. θάλασσα</a:t>
              </a:r>
            </a:p>
            <a:p>
              <a:r>
                <a:rPr lang="el-GR" sz="1600" dirty="0" smtClean="0">
                  <a:latin typeface="+mj-lt"/>
                </a:rPr>
                <a:t>γ. λουλούδι</a:t>
              </a:r>
              <a:endParaRPr lang="el-GR" sz="1600" dirty="0">
                <a:latin typeface="+mj-lt"/>
              </a:endParaRPr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48" y="5175159"/>
            <a:ext cx="2565450" cy="16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Ευθεία γραμμή σύνδεσης 21"/>
          <p:cNvCxnSpPr/>
          <p:nvPr/>
        </p:nvCxnSpPr>
        <p:spPr>
          <a:xfrm>
            <a:off x="3932374" y="6093296"/>
            <a:ext cx="1053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3932374" y="5733256"/>
            <a:ext cx="984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5279872" y="5733256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>
            <a:off x="5240683" y="6093296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>
            <a:off x="3885720" y="6453336"/>
            <a:ext cx="1031602" cy="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>
            <a:off x="5240682" y="6458695"/>
            <a:ext cx="8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81</Words>
  <Application>Microsoft Office PowerPoint</Application>
  <PresentationFormat>Προβολή στην οθόνη (4:3)</PresentationFormat>
  <Paragraphs>25</Paragraphs>
  <Slides>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</vt:i4>
      </vt:variant>
    </vt:vector>
  </HeadingPairs>
  <TitlesOfParts>
    <vt:vector size="6" baseType="lpstr">
      <vt:lpstr>Θέμα του Office</vt:lpstr>
      <vt:lpstr>Επιχειρηματικό</vt:lpstr>
      <vt:lpstr>Τάξη Υποδοχής: 3η ενότητα Υπεύθυνη τμήματος: Παπαμήτρου Μαρία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Τάξη Υποδοχής: 4η ενότητα Υπεύθυνη τμήματος: Παπαμήτρου Μαρία</dc:title>
  <dc:creator>Μαρία Παπαμήτρου</dc:creator>
  <cp:lastModifiedBy>Μαρία Παπαμήτρου</cp:lastModifiedBy>
  <cp:revision>10</cp:revision>
  <dcterms:created xsi:type="dcterms:W3CDTF">2020-04-03T09:14:22Z</dcterms:created>
  <dcterms:modified xsi:type="dcterms:W3CDTF">2020-04-03T14:14:21Z</dcterms:modified>
</cp:coreProperties>
</file>