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61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94AA0-1136-4AFF-8BB9-1A06B9CF44B1}" v="4" dt="2020-03-29T18:09:53.178"/>
    <p1510:client id="{35778970-AAA8-42DC-977A-DD5B5CCEDC63}" v="66" dt="2020-03-28T15:38:21.398"/>
    <p1510:client id="{50AE44DA-86E8-46AA-9300-98490727843A}" v="25" dt="2020-03-28T17:31:05.399"/>
    <p1510:client id="{5500BA7F-E376-4B6A-8E21-33D07F26D810}" v="2913" dt="2020-03-28T17:28:52.600"/>
    <p1510:client id="{559922D1-B7A2-4511-98B4-2A0D0F2E6716}" v="100" dt="2020-03-28T17:42:41.235"/>
    <p1510:client id="{69083A91-62AF-4DF4-AAA2-6F4FCF3EFFAF}" v="1873" dt="2020-03-28T16:32:47.492"/>
    <p1510:client id="{A8BBEC66-FEA2-4EA0-8B46-6A1D170324E3}" v="6384" dt="2020-03-28T15:16:04.349"/>
    <p1510:client id="{D8750380-D9D6-497A-9373-76CFA030FF17}" v="8" dt="2020-03-28T15:43:27.967"/>
    <p1510:client id="{F3406CC8-B156-4CE7-85D2-B9C90A79DE78}" v="14" dt="2020-03-29T17:55:05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oximikos.gr/topics/physiology-anatomy/322-ta-mystika-tis-kardia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6" descr="Εικόνα που περιέχει υπαίθριος, κόκκινο, πεδίο, χλόη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14053BB-A6CC-4A01-9E39-5AD8AD5BAF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728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A4206507-76F5-4316-AAF5-4EAFEE5EB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3BC2B61-D77E-45AB-8722-15BC6A718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blipFill dpi="0" rotWithShape="1">
            <a:blip r:embed="rId4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1D89E88-355D-4E8B-8057-7880D32FB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140" y="967146"/>
            <a:ext cx="9951720" cy="16167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ΚΑΛΩΣΟΡΙΣΜΑ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7B8B4A6-E11D-4976-8B48-7BAF60309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140" y="2808287"/>
            <a:ext cx="9951720" cy="3234373"/>
          </a:xfrm>
        </p:spPr>
        <p:txBody>
          <a:bodyPr>
            <a:normAutofit/>
          </a:bodyPr>
          <a:lstStyle/>
          <a:p>
            <a:endParaRPr lang="en-US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81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1879A8-421A-4501-A8B0-75150E6B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Calibri"/>
                <a:cs typeface="Calibri Light"/>
              </a:rPr>
              <a:t>ΛΙΓΕΣ ΣΚΕΨΕΙΣ ...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FC0397-16BE-402B-B28E-3513C8508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   Γεια σας παιδιά,</a:t>
            </a:r>
          </a:p>
          <a:p>
            <a:pPr marL="0" indent="0">
              <a:buNone/>
            </a:pPr>
            <a:endParaRPr lang="el-GR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Ελπίζω να είστε καλά και ασφαλείς  μαζί με την οικογένειά σας στο </a:t>
            </a:r>
            <a:r>
              <a:rPr lang="el-GR" sz="2000">
                <a:cs typeface="Calibri" panose="020F0502020204030204"/>
              </a:rPr>
              <a:t>σπίτι. Τα</a:t>
            </a:r>
            <a:r>
              <a:rPr lang="el-GR" sz="2000" dirty="0">
                <a:cs typeface="Calibri" panose="020F0502020204030204"/>
              </a:rPr>
              <a:t> σχολεία έχουν κλείσει εδώ και καιρό εξαιτίας του </a:t>
            </a:r>
            <a:r>
              <a:rPr lang="el-GR" sz="2000" dirty="0" err="1">
                <a:cs typeface="Calibri" panose="020F0502020204030204"/>
              </a:rPr>
              <a:t>κορωνοϊού.Δεν</a:t>
            </a:r>
            <a:r>
              <a:rPr lang="el-GR" sz="2000" dirty="0">
                <a:cs typeface="Calibri" panose="020F0502020204030204"/>
              </a:rPr>
              <a:t> προλάβαμε καν να αποχαιρετιστούμε. Αυτό είχε σαν αποτέλεσμα να χαθεί η καθημερινή μας επικοινωνία αλλά και η δική σας με τους συμμαθητές σας.</a:t>
            </a:r>
          </a:p>
          <a:p>
            <a:pPr marL="0" indent="0">
              <a:buNone/>
            </a:pPr>
            <a:endParaRPr lang="el-GR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Ήρθε η ώρα να σας πω ότι πλέον θα επικοινωνούμε με έναν τρόπο λίγο διαφορετικό από το </a:t>
            </a:r>
            <a:r>
              <a:rPr lang="el-GR" sz="2000" dirty="0" err="1">
                <a:cs typeface="Calibri" panose="020F0502020204030204"/>
              </a:rPr>
              <a:t>συνηθισμένο.Η</a:t>
            </a:r>
            <a:r>
              <a:rPr lang="el-GR" sz="2000" dirty="0">
                <a:cs typeface="Calibri" panose="020F0502020204030204"/>
              </a:rPr>
              <a:t> επικοινωνία μας πάει πια σε ένα άλλο </a:t>
            </a:r>
            <a:r>
              <a:rPr lang="el-GR" sz="2000">
                <a:cs typeface="Calibri" panose="020F0502020204030204"/>
              </a:rPr>
              <a:t>επίπεδο: ΔΙΑΔΙΚΤΥΑΚΑ.Ελπίζω</a:t>
            </a:r>
            <a:r>
              <a:rPr lang="el-GR" sz="2000" dirty="0">
                <a:cs typeface="Calibri" panose="020F0502020204030204"/>
              </a:rPr>
              <a:t> έτσι να διατηρήσουμε την επαφή μας τώρα που τα σχολεία είναι </a:t>
            </a:r>
            <a:r>
              <a:rPr lang="el-GR" sz="2000" dirty="0" err="1">
                <a:cs typeface="Calibri" panose="020F0502020204030204"/>
              </a:rPr>
              <a:t>κλειστά.Μακάρι</a:t>
            </a:r>
            <a:r>
              <a:rPr lang="el-GR" sz="2000" dirty="0">
                <a:cs typeface="Calibri" panose="020F0502020204030204"/>
              </a:rPr>
              <a:t> να σας αρέσει ο νέος τρόπος επικοινωνίας μεταξύ μας!!!</a:t>
            </a:r>
            <a:endParaRPr lang="el-GR" sz="2000">
              <a:cs typeface="Calibri"/>
            </a:endParaRP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Οι εργασίες που θα έχετε θα είναι επαναληπτικές με στόχο την εμπέδωση της ύλης και τη δική σας εξάσκηση.</a:t>
            </a: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Μέχρι να επιστρέψουμε στην καθημερινότητά μας και στο σχολείο μας να</a:t>
            </a:r>
            <a:r>
              <a:rPr lang="el-GR" sz="2000" dirty="0">
                <a:solidFill>
                  <a:srgbClr val="FF0000"/>
                </a:solidFill>
                <a:cs typeface="Calibri" panose="020F0502020204030204"/>
              </a:rPr>
              <a:t> </a:t>
            </a:r>
            <a:r>
              <a:rPr lang="el-GR" sz="2000" dirty="0" err="1">
                <a:cs typeface="Calibri" panose="020F0502020204030204"/>
              </a:rPr>
              <a:t>θυμάστε</a:t>
            </a:r>
            <a:r>
              <a:rPr lang="el-GR" sz="2000" dirty="0" err="1">
                <a:solidFill>
                  <a:srgbClr val="FF0000"/>
                </a:solidFill>
                <a:cs typeface="Calibri" panose="020F0502020204030204"/>
              </a:rPr>
              <a:t>:ΠΡΟΣΟΧΗ,ΨΥΧΡΑΙΜΙΑ,ΘΕΤΙΚΕΣ</a:t>
            </a:r>
            <a:r>
              <a:rPr lang="el-GR" sz="2000" dirty="0">
                <a:solidFill>
                  <a:srgbClr val="FF0000"/>
                </a:solidFill>
                <a:cs typeface="Calibri" panose="020F0502020204030204"/>
              </a:rPr>
              <a:t> ΣΚΕΨΕΙΣ,ΥΠΟΜΟΝΗ ΚΑΙ ΠΟΛΛΑ ΠΟΛΛΑ ΧΑΜΟΓΕΛΑ ΧΑΡΑΣ</a:t>
            </a:r>
            <a:r>
              <a:rPr lang="el-GR" sz="2000" dirty="0">
                <a:cs typeface="Calibri" panose="020F0502020204030204"/>
              </a:rPr>
              <a:t> </a:t>
            </a:r>
            <a:r>
              <a:rPr lang="el-GR" sz="2000" dirty="0">
                <a:solidFill>
                  <a:srgbClr val="FF0000"/>
                </a:solidFill>
                <a:cs typeface="Calibri" panose="020F0502020204030204"/>
              </a:rPr>
              <a:t>ΚΑΙ ΑΙΣΙΟΔΟΞΙΑΣ!!!ΟΛΑ ΘΑ ΠΑΝΕ ΚΑΛΑ!!!</a:t>
            </a:r>
            <a:r>
              <a:rPr lang="el-GR" sz="2000" dirty="0">
                <a:cs typeface="Calibri" panose="020F0502020204030204"/>
              </a:rPr>
              <a:t>Είμαι σίγουρη και το ίδιο θα ήθελα να είστε και </a:t>
            </a:r>
            <a:r>
              <a:rPr lang="el-GR" sz="2000" dirty="0" err="1">
                <a:cs typeface="Calibri" panose="020F0502020204030204"/>
              </a:rPr>
              <a:t>εσείς!ΓΔιατηρήστε</a:t>
            </a:r>
            <a:r>
              <a:rPr lang="el-GR" sz="2000" dirty="0">
                <a:cs typeface="Calibri" panose="020F0502020204030204"/>
              </a:rPr>
              <a:t> την καλή σας διάθεση και προσπαθήστε να την μεταδίδετε!!!</a:t>
            </a: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                           Να προσέχετε τον εαυτό σας και τους αγαπημένους </a:t>
            </a:r>
            <a:r>
              <a:rPr lang="el-GR" sz="2000" dirty="0" err="1">
                <a:cs typeface="Calibri" panose="020F0502020204030204"/>
              </a:rPr>
              <a:t>σας!Σας</a:t>
            </a:r>
            <a:r>
              <a:rPr lang="el-GR" sz="2000" dirty="0">
                <a:cs typeface="Calibri" panose="020F0502020204030204"/>
              </a:rPr>
              <a:t> σκέφτομαι και μου </a:t>
            </a:r>
            <a:r>
              <a:rPr lang="el-GR" sz="2000" dirty="0" err="1">
                <a:cs typeface="Calibri" panose="020F0502020204030204"/>
              </a:rPr>
              <a:t>λείπετε!Καλή</a:t>
            </a:r>
            <a:r>
              <a:rPr lang="el-GR" sz="2000" dirty="0">
                <a:cs typeface="Calibri" panose="020F0502020204030204"/>
              </a:rPr>
              <a:t> αντάμωση!!!</a:t>
            </a: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                                                          Η δασκάλα σας</a:t>
            </a:r>
          </a:p>
          <a:p>
            <a:pPr marL="0" indent="0">
              <a:buNone/>
            </a:pPr>
            <a:r>
              <a:rPr lang="el-GR" sz="2000" dirty="0">
                <a:cs typeface="Calibri" panose="020F0502020204030204"/>
              </a:rPr>
              <a:t>                                                          Οικονόμου Μαρία</a:t>
            </a:r>
          </a:p>
        </p:txBody>
      </p:sp>
    </p:spTree>
    <p:extLst>
      <p:ext uri="{BB962C8B-B14F-4D97-AF65-F5344CB8AC3E}">
        <p14:creationId xmlns:p14="http://schemas.microsoft.com/office/powerpoint/2010/main" val="25904160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2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ΚΑΛΩΣΟΡΙΣΜΑ</vt:lpstr>
      <vt:lpstr>ΛΙΓΕΣ ΣΚΕΨΕΙΣ 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revision>722</cp:revision>
  <dcterms:created xsi:type="dcterms:W3CDTF">2020-03-28T13:39:15Z</dcterms:created>
  <dcterms:modified xsi:type="dcterms:W3CDTF">2020-03-29T18:09:54Z</dcterms:modified>
</cp:coreProperties>
</file>