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C6925F-CAFF-4BAC-91CC-200FED5C9F4A}" v="99" dt="2020-04-03T17:47:04.050"/>
    <p1510:client id="{C0882CD0-64BF-49E8-A99B-6F45F8942554}" v="7319" dt="2020-04-02T14:59:23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568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16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52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586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946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105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038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791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584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94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315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F0F3-3C53-41BC-8FFD-0BFB6DD91672}" type="datetimeFigureOut">
              <a:rPr lang="el-GR" smtClean="0"/>
              <a:t>3/4/2020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45B6D-1AE9-4C4D-AC38-C455C96DF3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170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36172B-4D24-427E-B2F4-5BE215DA0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rgbClr val="FF0000"/>
                </a:solidFill>
                <a:latin typeface="Arial"/>
                <a:cs typeface="Arial"/>
              </a:rPr>
              <a:t>ΕΠΑΝΑΛΗΠΤΙΚΕΣ ΑΣΚΗΣΕΙΣ ΕΝΟΤΗΤΑΣ 10 &lt;&lt;ΑΤΥΧΗΜΑΤΑ&gt;&gt;</a:t>
            </a:r>
            <a:endParaRPr lang="el-GR" dirty="0">
              <a:cs typeface="Calibri Light" panose="020F0302020204030204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613473-9CB8-4338-A2E3-43E5EE56A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Ώρα για λίγη...ορθογραφία!!!Συμπλήρωσε το γράμμα που λείπει και τόνισε.</a:t>
            </a:r>
          </a:p>
          <a:p>
            <a:pPr marL="0" indent="0">
              <a:buNone/>
            </a:pP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Μεσ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...τοιχία                                                                 </a:t>
            </a:r>
          </a:p>
          <a:p>
            <a:pPr marL="0" indent="0"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Οικ...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ακός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Ηλεκτρ...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κή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Επίτ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...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μος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Μετρι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...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φρων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Μ...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στήριος</a:t>
            </a:r>
            <a:endParaRPr lang="el-GR" sz="240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Περ...</a:t>
            </a:r>
            <a:r>
              <a:rPr lang="el-GR" sz="2400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/>
              </a:rPr>
              <a:t>φανος</a:t>
            </a: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l-GR" sz="2400" dirty="0">
              <a:solidFill>
                <a:schemeClr val="tx1">
                  <a:lumMod val="95000"/>
                  <a:lumOff val="5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397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A2A024-AD56-4BB3-B445-14429AB2E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>
                <a:latin typeface="Arial"/>
                <a:cs typeface="Arial"/>
              </a:rPr>
              <a:t>Υπογράμμισε τις βουλητικές προτάσεις.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0C5E21-AB77-4F7B-AC2E-AE06FCD1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Του ζήτησα να έρθει γρήγορα.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Θέλαμε να πάμε στο γήπεδο, αλλά έβρεχε.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Θέλω να δουλεύω για να νιώθω χρήσιμος άνθρωπος.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Από μικρός ήθελε να γίνει μουσικός.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Έβρεχε τόσο δυνατά ώστε δεν μπόρεσα να βγω έξω.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Ήρθε να με δει.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Φώναζε να τον ακούσουμε.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Ήταν τόσο κακός, ώστε να μην τον θέλει κανείς.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Θέλω να μου πεις την αλήθεια.</a:t>
            </a:r>
          </a:p>
          <a:p>
            <a:pPr>
              <a:buFont typeface="Courier New" panose="020B0604020202020204" pitchFamily="34" charset="0"/>
              <a:buChar char="o"/>
            </a:pPr>
            <a:r>
              <a:rPr lang="el-GR" sz="2000" dirty="0">
                <a:latin typeface="Arial"/>
                <a:cs typeface="Calibri" panose="020F0502020204030204"/>
              </a:rPr>
              <a:t>Βάδιζαν μαζί, ώστε να είναι πιο ασφαλής.</a:t>
            </a:r>
          </a:p>
        </p:txBody>
      </p:sp>
    </p:spTree>
    <p:extLst>
      <p:ext uri="{BB962C8B-B14F-4D97-AF65-F5344CB8AC3E}">
        <p14:creationId xmlns:p14="http://schemas.microsoft.com/office/powerpoint/2010/main" val="231734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CBE436B-CA25-4D8B-BEDE-3EB83FAA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Arial"/>
              </a:rPr>
              <a:t>Γράψε για κάθε λέξη μία αντίθετή της.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7512FA-8222-49AA-8B50-F9249F0942E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Μεγάλος         …............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Υγιής              …............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Καθαρός        …............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Σβήνω           …............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Χαίρομαι        …...........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Συμφωνώ      …...........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Νίκη               …...........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Φίλος             …...........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Βράδυ            .…..........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 panose="020F0502020204030204"/>
              </a:rPr>
              <a:t>Ευτυχία          .…..........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A6668D1-9272-48D1-AC0A-D0621AC595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Άμεσα        …............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Τελείως      …............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Αμέσως      …...........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Φέτος          …..........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Διακριτικά    ….........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Ακριβώς       ….........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Παντού         ….........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Νωρίς           ….........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Κάτω            …..........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el-GR" sz="2000" dirty="0">
                <a:latin typeface="Arial"/>
                <a:cs typeface="Calibri"/>
              </a:rPr>
              <a:t>Χαμηλά        …..........</a:t>
            </a:r>
          </a:p>
        </p:txBody>
      </p:sp>
    </p:spTree>
    <p:extLst>
      <p:ext uri="{BB962C8B-B14F-4D97-AF65-F5344CB8AC3E}">
        <p14:creationId xmlns:p14="http://schemas.microsoft.com/office/powerpoint/2010/main" val="226175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A659A9-D857-4FC2-B48B-F0D860EA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Arial"/>
              </a:rPr>
              <a:t>Γράψε για κάθε λέξη μία συνώνυμή της.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B0A2D8-19B5-46EB-97FF-B2A3CD76D1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Σημαντικός     ….............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Ψυχρός          ….............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Λευκός           ….............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Όμορφος       ….............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Έξυπνος        …............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Λύπη              …............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Οίκημα           …............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Γαλήνη           …............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Κοντά            ….............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000" dirty="0">
                <a:latin typeface="Arial"/>
                <a:cs typeface="Calibri" panose="020F0502020204030204"/>
              </a:rPr>
              <a:t>Τέλος             ….............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1802C3F-B1A5-4140-BF43-89592FA46A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Νύχτα           …..........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Αδύναμος    …..........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Ανόητος       …..........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Ισχυρός        …..........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Εύθυμος       ….........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Γεμάτος         …..........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Υπολογίζω    ..............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Αυξάνω         .............</a:t>
            </a:r>
          </a:p>
          <a:p>
            <a:pPr>
              <a:buFont typeface="Wingdings" panose="020B0604020202020204" pitchFamily="34" charset="0"/>
              <a:buChar char="v"/>
            </a:pPr>
            <a:r>
              <a:rPr lang="el-GR" sz="2400" dirty="0">
                <a:cs typeface="Calibri" panose="020F0502020204030204"/>
              </a:rPr>
              <a:t>Αντίθεση       ….........</a:t>
            </a:r>
          </a:p>
        </p:txBody>
      </p:sp>
    </p:spTree>
    <p:extLst>
      <p:ext uri="{BB962C8B-B14F-4D97-AF65-F5344CB8AC3E}">
        <p14:creationId xmlns:p14="http://schemas.microsoft.com/office/powerpoint/2010/main" val="16790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A53BB9-EF5A-4146-87EE-676744585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Calibri Light"/>
              </a:rPr>
              <a:t>Να  γράψεις τα παρακάτω ρήματα στο γ ενικό πρόσωπο στην προστακτική αορίστου.</a:t>
            </a:r>
            <a:endParaRPr lang="el-GR" dirty="0">
              <a:cs typeface="Calibri Ligh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F66C52-F37B-44A8-9591-C80CEF705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l-GR" sz="2000" dirty="0">
                <a:latin typeface="Arial"/>
                <a:cs typeface="Calibri"/>
              </a:rPr>
              <a:t>Επιτίθεμαι     …..............</a:t>
            </a:r>
          </a:p>
          <a:p>
            <a:r>
              <a:rPr lang="el-GR" sz="2000" dirty="0">
                <a:latin typeface="Arial"/>
                <a:cs typeface="Calibri"/>
              </a:rPr>
              <a:t>Επιβάλλομαι   …............</a:t>
            </a:r>
          </a:p>
          <a:p>
            <a:r>
              <a:rPr lang="el-GR" sz="2000" dirty="0">
                <a:latin typeface="Arial"/>
                <a:cs typeface="Calibri"/>
              </a:rPr>
              <a:t>Συντρίβομαι   ….............</a:t>
            </a:r>
          </a:p>
          <a:p>
            <a:r>
              <a:rPr lang="el-GR" sz="2000" dirty="0">
                <a:latin typeface="Arial"/>
                <a:cs typeface="Calibri"/>
              </a:rPr>
              <a:t>Συμβαίνω      ….............</a:t>
            </a:r>
          </a:p>
          <a:p>
            <a:r>
              <a:rPr lang="el-GR" sz="2000" dirty="0">
                <a:latin typeface="Arial"/>
                <a:cs typeface="Calibri"/>
              </a:rPr>
              <a:t>Παραβαίνω    …............</a:t>
            </a:r>
          </a:p>
          <a:p>
            <a:r>
              <a:rPr lang="el-GR" sz="2000" dirty="0">
                <a:latin typeface="Arial"/>
                <a:cs typeface="Calibri"/>
              </a:rPr>
              <a:t>Εισάγομαι      …............</a:t>
            </a:r>
          </a:p>
          <a:p>
            <a:r>
              <a:rPr lang="el-GR" sz="2000" dirty="0">
                <a:latin typeface="Arial"/>
                <a:cs typeface="Calibri"/>
              </a:rPr>
              <a:t>Συλλαμβάνομαι  ….............</a:t>
            </a:r>
          </a:p>
          <a:p>
            <a:r>
              <a:rPr lang="el-GR" sz="2000" dirty="0">
                <a:latin typeface="Arial"/>
                <a:cs typeface="Calibri"/>
              </a:rPr>
              <a:t>Αναβάλλομαι      ….............</a:t>
            </a:r>
          </a:p>
          <a:p>
            <a:r>
              <a:rPr lang="el-GR" sz="2000" dirty="0">
                <a:latin typeface="Arial"/>
                <a:cs typeface="Calibri"/>
              </a:rPr>
              <a:t>Καθίσταμαι         ….............</a:t>
            </a:r>
          </a:p>
          <a:p>
            <a:r>
              <a:rPr lang="el-GR" sz="2000" dirty="0">
                <a:latin typeface="Arial"/>
                <a:cs typeface="Calibri"/>
              </a:rPr>
              <a:t>Αποδεικνύομαι    .…............</a:t>
            </a:r>
          </a:p>
          <a:p>
            <a:r>
              <a:rPr lang="el-GR" sz="2000" dirty="0">
                <a:latin typeface="Arial"/>
                <a:cs typeface="Calibri"/>
              </a:rPr>
              <a:t>Υφίσταμαι           ….............</a:t>
            </a:r>
          </a:p>
        </p:txBody>
      </p:sp>
    </p:spTree>
    <p:extLst>
      <p:ext uri="{BB962C8B-B14F-4D97-AF65-F5344CB8AC3E}">
        <p14:creationId xmlns:p14="http://schemas.microsoft.com/office/powerpoint/2010/main" val="31551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86C7B5-D4AD-4572-84DE-82F4665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Arial"/>
              </a:rPr>
              <a:t>Να υπογραμμίσεις τους τοπικούς και χρονικούς προσδιορισμούς στις παρακάτω προτάσεις.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A3C57F-0D3C-41A0-B4E1-82831B662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Τα τελευταία χρόνια κατοικεί στο Ηράκλειο.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Με τον καιρό τα πράγματα θα αλλάξουν.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Θα ξεκινήσουμε νωρίς το πρωί για να μη βρούμε κίνηση στο δρόμο.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Θα φύγω όταν ξημερώσει και σε δύο ώρες θα είμαι εκεί.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Δε θα έρθω αύριο στη δουλειά, θα δουλέψω σπίτι.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Γνωριζόμαστε πολλά χρόνια, αλλά τελευταία κάνουμε παρέα.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Η μπάλα είναι έξω στην αυλή.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Κάθισε όπου σε βολεύει.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Κατευθύνομαι στο σταθμό των τρένων.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Την άνοιξη θα μαζέψουμε τις φράουλες.</a:t>
            </a:r>
          </a:p>
        </p:txBody>
      </p:sp>
    </p:spTree>
    <p:extLst>
      <p:ext uri="{BB962C8B-B14F-4D97-AF65-F5344CB8AC3E}">
        <p14:creationId xmlns:p14="http://schemas.microsoft.com/office/powerpoint/2010/main" val="3691504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86E690-824F-4C2C-9818-7B4D0E29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rgbClr val="7030A0"/>
                </a:solidFill>
                <a:latin typeface="Arial"/>
                <a:cs typeface="Arial"/>
              </a:rPr>
              <a:t>ΕΠΑΝΑΛΗΠΤΙΚΕΣ ΑΣΚΗΣΕΙΣ ΕΝΟΤΗΤΑΣ 9 &lt;&lt;ΣΥΣΚΕΥΕΣ&gt;&gt;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CD3B2A-F9A1-4BED-9C18-45B1D5E6F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>
                <a:latin typeface="Arial"/>
                <a:cs typeface="Calibri" panose="020F0502020204030204"/>
              </a:rPr>
              <a:t>Συμπλήρωσε το γράμμα που λείπει και τόνισε τις παρακάτω λέξεις.</a:t>
            </a:r>
            <a:endParaRPr lang="el-GR" dirty="0">
              <a:latin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endParaRPr lang="el-GR" sz="2000" dirty="0">
              <a:latin typeface="Arial"/>
              <a:cs typeface="Calibri" panose="020F0502020204030204"/>
            </a:endParaRP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Αιχμ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ρά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Συντήρ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ση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Επ</a:t>
            </a:r>
            <a:r>
              <a:rPr lang="el-GR" sz="2000" dirty="0">
                <a:latin typeface="Arial"/>
                <a:cs typeface="Calibri" panose="020F0502020204030204"/>
              </a:rPr>
              <a:t>...σκευάζω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Οδ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γία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>
                <a:latin typeface="Arial"/>
                <a:cs typeface="Calibri" panose="020F0502020204030204"/>
              </a:rPr>
              <a:t>Χρ...</a:t>
            </a:r>
            <a:r>
              <a:rPr lang="el-GR" sz="2000" dirty="0" err="1">
                <a:latin typeface="Arial"/>
                <a:cs typeface="Calibri" panose="020F0502020204030204"/>
              </a:rPr>
              <a:t>ση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Φιλ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ποπτα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Δυσφήμ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ση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>
                <a:latin typeface="Arial"/>
                <a:cs typeface="Calibri" panose="020F0502020204030204"/>
              </a:rPr>
              <a:t>Αρτ...</a:t>
            </a:r>
            <a:r>
              <a:rPr lang="el-GR" sz="2000" dirty="0" err="1">
                <a:latin typeface="Arial"/>
                <a:cs typeface="Calibri" panose="020F0502020204030204"/>
              </a:rPr>
              <a:t>ρίες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Δαιδαλ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δης</a:t>
            </a:r>
          </a:p>
          <a:p>
            <a:pPr>
              <a:buFont typeface="Wingdings" panose="020B0604020202020204" pitchFamily="34" charset="0"/>
              <a:buChar char="ü"/>
            </a:pPr>
            <a:r>
              <a:rPr lang="el-GR" sz="2000" dirty="0" err="1">
                <a:latin typeface="Arial"/>
                <a:cs typeface="Calibri" panose="020F0502020204030204"/>
              </a:rPr>
              <a:t>Θανάσ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μο</a:t>
            </a:r>
          </a:p>
        </p:txBody>
      </p:sp>
    </p:spTree>
    <p:extLst>
      <p:ext uri="{BB962C8B-B14F-4D97-AF65-F5344CB8AC3E}">
        <p14:creationId xmlns:p14="http://schemas.microsoft.com/office/powerpoint/2010/main" val="949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15261A-2004-406A-9C78-608AF5E0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Arial"/>
              </a:rPr>
              <a:t>Τα παρακάτω ρήματα είναι στην προστακτική. Συμπλήρωσε το σωστό γράμμα και τόνισε.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7A0E021-4DE4-4CF5-8510-43A6389D3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Δακρ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στε</a:t>
            </a:r>
            <a:endParaRPr lang="el-GR" sz="2000" dirty="0">
              <a:latin typeface="Arial"/>
              <a:cs typeface="Calibri" panose="020F0502020204030204"/>
            </a:endParaRP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Στρ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ψτε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Συγχωρ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στε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Ακουμπ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στε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Καλ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ψτε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Συμφων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στε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Κατακλ</a:t>
            </a:r>
            <a:r>
              <a:rPr lang="el-GR" sz="2000" dirty="0">
                <a:latin typeface="Arial"/>
                <a:cs typeface="Calibri" panose="020F0502020204030204"/>
              </a:rPr>
              <a:t>...</a:t>
            </a:r>
            <a:r>
              <a:rPr lang="el-GR" sz="2000" dirty="0" err="1">
                <a:latin typeface="Arial"/>
                <a:cs typeface="Calibri" panose="020F0502020204030204"/>
              </a:rPr>
              <a:t>στε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Σφουγγάρ</a:t>
            </a:r>
            <a:r>
              <a:rPr lang="el-GR" sz="2000" dirty="0">
                <a:latin typeface="Arial"/>
                <a:cs typeface="Calibri" panose="020F0502020204030204"/>
              </a:rPr>
              <a:t>...σε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Γύρ</a:t>
            </a:r>
            <a:r>
              <a:rPr lang="el-GR" sz="2000" dirty="0">
                <a:latin typeface="Arial"/>
                <a:cs typeface="Calibri" panose="020F0502020204030204"/>
              </a:rPr>
              <a:t>...σε</a:t>
            </a:r>
          </a:p>
          <a:p>
            <a:pPr marL="514350" indent="-514350">
              <a:buAutoNum type="arabicParenR"/>
            </a:pPr>
            <a:r>
              <a:rPr lang="el-GR" sz="2000" dirty="0" err="1">
                <a:latin typeface="Arial"/>
                <a:cs typeface="Calibri" panose="020F0502020204030204"/>
              </a:rPr>
              <a:t>Διαφήμ</a:t>
            </a:r>
            <a:r>
              <a:rPr lang="el-GR" sz="2000" dirty="0">
                <a:latin typeface="Arial"/>
                <a:cs typeface="Calibri" panose="020F0502020204030204"/>
              </a:rPr>
              <a:t>...σε</a:t>
            </a:r>
          </a:p>
        </p:txBody>
      </p:sp>
    </p:spTree>
    <p:extLst>
      <p:ext uri="{BB962C8B-B14F-4D97-AF65-F5344CB8AC3E}">
        <p14:creationId xmlns:p14="http://schemas.microsoft.com/office/powerpoint/2010/main" val="454996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FE6A54-3BF4-4975-A920-CB05AE63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Arial"/>
              </a:rPr>
              <a:t>Να βάλεις τα ρήματα της παρένθεσης στο σωστό τύπο της προστακτικής.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BD72C6-311F-4B95-8E56-3F8EDFF5C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…................  (τηλεφωνώ) στο γιατρό.</a:t>
            </a:r>
            <a:endParaRPr lang="el-GR" dirty="0">
              <a:latin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…................(νικώ) το φόβο σας.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Παιδιά, ….........  (λύνω) την άσκηση.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….............  (δένω) τα κορδόνια σας.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….............  (ποτίζω) τα λουλούδια στην αυλή σου.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….............(αγαπώ) τους συνανθρώπους σας.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 (τρώω)  το φαγητό σου.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…............ (προχωρώ) πιο γρήγορα, σε παρακαλώ.</a:t>
            </a:r>
          </a:p>
          <a:p>
            <a:pPr marL="514350" indent="-514350">
              <a:buAutoNum type="arabicPeriod"/>
            </a:pPr>
            <a:r>
              <a:rPr lang="el-GR" sz="2000" dirty="0">
                <a:latin typeface="Arial"/>
                <a:cs typeface="Calibri" panose="020F0502020204030204"/>
              </a:rPr>
              <a:t>…...........  (κλείνω) το παράθυρο του δωματίου σου.</a:t>
            </a:r>
          </a:p>
          <a:p>
            <a:pPr marL="0" indent="0">
              <a:buNone/>
            </a:pPr>
            <a:r>
              <a:rPr lang="el-GR" sz="2000" dirty="0">
                <a:latin typeface="Arial"/>
                <a:cs typeface="Calibri" panose="020F0502020204030204"/>
              </a:rPr>
              <a:t>10.  …........... (λέω) το μάθημα.</a:t>
            </a:r>
          </a:p>
        </p:txBody>
      </p:sp>
    </p:spTree>
    <p:extLst>
      <p:ext uri="{BB962C8B-B14F-4D97-AF65-F5344CB8AC3E}">
        <p14:creationId xmlns:p14="http://schemas.microsoft.com/office/powerpoint/2010/main" val="899539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D88DC-33FD-4332-A703-7BE9D154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000" dirty="0">
                <a:latin typeface="Arial"/>
                <a:cs typeface="Calibri Light"/>
              </a:rPr>
              <a:t>Υπογράμμισε τις τελικές προτάσεις.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EB60F1-DB48-4B37-8EED-9D3FE8E94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Έφυγε βιαστικά να προλάβει το αεροπλάνο.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Σου γράφω αυτή την επιστολή να σε ενημερώσω για τα γεγονότα.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Δεν ήξερα που έχεις βάλει το βιβλίο να σου το δώσω.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Ξύπνησα να πάω στη δουλειά ,αλλά ήμουν άρρωστος.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Επειδή είχα πονοκέφαλο, δεν διάβασα τα μαθήματά  μου.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Τον άκουγα υπομονετικά ,για να μην τον δυσαρεστήσω.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Καταστράφηκαν οι καλλιέργειες ,καθώς δεν έχει βρέξει για μήνες.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Δεν πρέπει να καπνίζεις τόσο πολύ.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l-GR" sz="2000" dirty="0">
                <a:latin typeface="Arial"/>
                <a:cs typeface="Calibri"/>
              </a:rPr>
              <a:t>Ήθελα να ανοίξει η γη να με καταπιεί.</a:t>
            </a:r>
          </a:p>
        </p:txBody>
      </p:sp>
    </p:spTree>
    <p:extLst>
      <p:ext uri="{BB962C8B-B14F-4D97-AF65-F5344CB8AC3E}">
        <p14:creationId xmlns:p14="http://schemas.microsoft.com/office/powerpoint/2010/main" val="312267320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ΕΠΑΝΑΛΗΠΤΙΚΕΣ ΑΣΚΗΣΕΙΣ ΕΝΟΤΗΤΑΣ 10 &lt;&lt;ΑΤΥΧΗΜΑΤΑ&gt;&gt;</vt:lpstr>
      <vt:lpstr>Γράψε για κάθε λέξη μία αντίθετή της.</vt:lpstr>
      <vt:lpstr>Γράψε για κάθε λέξη μία συνώνυμή της.</vt:lpstr>
      <vt:lpstr>Να  γράψεις τα παρακάτω ρήματα στο γ ενικό πρόσωπο στην προστακτική αορίστου.</vt:lpstr>
      <vt:lpstr>Να υπογραμμίσεις τους τοπικούς και χρονικούς προσδιορισμούς στις παρακάτω προτάσεις.</vt:lpstr>
      <vt:lpstr>ΕΠΑΝΑΛΗΠΤΙΚΕΣ ΑΣΚΗΣΕΙΣ ΕΝΟΤΗΤΑΣ 9 &lt;&lt;ΣΥΣΚΕΥΕΣ&gt;&gt;</vt:lpstr>
      <vt:lpstr>Τα παρακάτω ρήματα είναι στην προστακτική. Συμπλήρωσε το σωστό γράμμα και τόνισε.</vt:lpstr>
      <vt:lpstr>Να βάλεις τα ρήματα της παρένθεσης στο σωστό τύπο της προστακτικής.</vt:lpstr>
      <vt:lpstr>Υπογράμμισε τις τελικές προτάσεις.</vt:lpstr>
      <vt:lpstr>Υπογράμμισε τις βουλητικές προτάσεις.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984</cp:revision>
  <dcterms:created xsi:type="dcterms:W3CDTF">2020-04-02T13:10:03Z</dcterms:created>
  <dcterms:modified xsi:type="dcterms:W3CDTF">2020-04-03T17:50:11Z</dcterms:modified>
</cp:coreProperties>
</file>