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2CD81-ACC8-4572-9A7E-12FA4CBA50B1}" v="3094" dt="2020-05-14T17:27:51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6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7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5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6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2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1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0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3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9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2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14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7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26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EF1D114-3D8C-42D8-81D4-887A9D472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4954B9-22A5-4C97-9165-E10A76491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3173E3-A708-4A63-AB1F-6729F5E53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D98FDEF-0256-4AA6-B4F5-14FEE180D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5382004" y="2168353"/>
            <a:ext cx="5989507" cy="2237574"/>
          </a:xfrm>
        </p:spPr>
        <p:txBody>
          <a:bodyPr>
            <a:normAutofit/>
          </a:bodyPr>
          <a:lstStyle/>
          <a:p>
            <a:r>
              <a:rPr lang="el-GR" sz="3200">
                <a:solidFill>
                  <a:schemeClr val="tx1"/>
                </a:solidFill>
                <a:cs typeface="Calibri Light"/>
              </a:rPr>
              <a:t>&lt;&lt;Η ΖΩΗ ΣΕ ΑΛΛΟΥΣ ΤΟΠΟΥΣ&gt;&gt;</a:t>
            </a:r>
            <a:endParaRPr lang="el-GR" sz="3200">
              <a:solidFill>
                <a:schemeClr val="tx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367672" y="4121345"/>
            <a:ext cx="4521378" cy="201489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2000" dirty="0">
                <a:cs typeface="Calibri"/>
              </a:rPr>
              <a:t>ΕΝΟΤΗΤΑ   6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l-GR" sz="2000" dirty="0">
              <a:cs typeface="Calibri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2000" b="1" dirty="0">
                <a:cs typeface="Calibri"/>
              </a:rPr>
              <a:t>Β       ΜΕΡΟ</a:t>
            </a:r>
            <a:r>
              <a:rPr lang="el-GR" sz="2000" dirty="0">
                <a:cs typeface="Calibri"/>
              </a:rPr>
              <a:t>Σ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BEB269-2208-4181-9DDB-A5C2D189B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84CBE60-0977-4285-9BF5-9D8271989A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911CEBB-5C08-41C5-8954-C727FC875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6FA950-4DFC-4710-A30A-6E55033CA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Εικόνα 4" descr="Εικόνα που περιέχει άτομο, καθιστός, παράθυρο, γυναίκ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FC8E3CF-8279-49BF-A628-4F0746DA8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27" y="978199"/>
            <a:ext cx="5117567" cy="510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2E3493C-9EE5-40C5-9902-4A0416374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C2DD8-0EC6-4B41-91E6-4A8E336AF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Εικόνα 4" descr="Εικόνα που περιέχει κτίριο, υπαίθριος, εκκλησία, πέτρ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8FD9CD8F-C180-48C8-939D-565D04441F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84" b="1"/>
          <a:stretch/>
        </p:blipFill>
        <p:spPr>
          <a:xfrm>
            <a:off x="450356" y="1905516"/>
            <a:ext cx="3492977" cy="459972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5E3F933-FC69-4374-A35F-CF403653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494" y="374904"/>
            <a:ext cx="7440649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C205BB3-960E-4058-96F2-CE9F454E8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192" y="642593"/>
            <a:ext cx="6280826" cy="754467"/>
          </a:xfrm>
        </p:spPr>
        <p:txBody>
          <a:bodyPr>
            <a:normAutofit/>
          </a:bodyPr>
          <a:lstStyle/>
          <a:p>
            <a:r>
              <a:rPr lang="el-GR" sz="2400" u="sng">
                <a:latin typeface="Arial"/>
                <a:cs typeface="Arial"/>
              </a:rPr>
              <a:t>ΑΣΚΗΣΗ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4A6DB9-F21A-420B-8614-6ED050D5E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1985" y="1394547"/>
            <a:ext cx="7172221" cy="58194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Να συμπληρώσετε τις καταλήξεις των ρημάτων στις παρακάτω προτάσεις  με </a:t>
            </a:r>
            <a:r>
              <a:rPr lang="el-GR" sz="2400" b="1" dirty="0">
                <a:latin typeface="Arial"/>
                <a:cs typeface="Arial"/>
              </a:rPr>
              <a:t>ε</a:t>
            </a:r>
            <a:r>
              <a:rPr lang="el-GR" sz="2400" dirty="0">
                <a:latin typeface="Arial"/>
                <a:cs typeface="Arial"/>
              </a:rPr>
              <a:t> ή </a:t>
            </a:r>
            <a:r>
              <a:rPr lang="el-GR" sz="2400" b="1" dirty="0">
                <a:latin typeface="Arial"/>
                <a:cs typeface="Arial"/>
              </a:rPr>
              <a:t> αι.</a:t>
            </a:r>
          </a:p>
          <a:p>
            <a:pPr marL="457200" indent="-457200">
              <a:buAutoNum type="arabicParenR"/>
            </a:pPr>
            <a:r>
              <a:rPr lang="el-GR" sz="2400" dirty="0">
                <a:latin typeface="Arial"/>
                <a:cs typeface="Arial"/>
              </a:rPr>
              <a:t>Δεν </a:t>
            </a:r>
            <a:r>
              <a:rPr lang="el-GR" sz="2400" dirty="0" err="1">
                <a:latin typeface="Arial"/>
                <a:cs typeface="Arial"/>
              </a:rPr>
              <a:t>επιτρέπετ</a:t>
            </a:r>
            <a:r>
              <a:rPr lang="el-GR" sz="2400" dirty="0">
                <a:latin typeface="Arial"/>
                <a:cs typeface="Arial"/>
              </a:rPr>
              <a:t>... να αγγίζετε τα εκθέματα του μουσείου.</a:t>
            </a:r>
          </a:p>
          <a:p>
            <a:pPr marL="457200" indent="-457200">
              <a:buAutoNum type="arabicParenR"/>
            </a:pPr>
            <a:r>
              <a:rPr lang="el-GR" sz="2400" dirty="0" err="1">
                <a:latin typeface="Arial"/>
                <a:cs typeface="Arial"/>
              </a:rPr>
              <a:t>Έχετ</a:t>
            </a:r>
            <a:r>
              <a:rPr lang="el-GR" sz="2400" dirty="0">
                <a:latin typeface="Arial"/>
                <a:cs typeface="Arial"/>
              </a:rPr>
              <a:t>.... δίκιο να  </a:t>
            </a:r>
            <a:r>
              <a:rPr lang="el-GR" sz="2400" dirty="0" err="1">
                <a:latin typeface="Arial"/>
                <a:cs typeface="Arial"/>
              </a:rPr>
              <a:t>πιστεύετ</a:t>
            </a:r>
            <a:r>
              <a:rPr lang="el-GR" sz="2400" dirty="0">
                <a:latin typeface="Arial"/>
                <a:cs typeface="Arial"/>
              </a:rPr>
              <a:t>...  ότι όποιος </a:t>
            </a:r>
            <a:r>
              <a:rPr lang="el-GR" sz="2400" dirty="0" err="1">
                <a:latin typeface="Arial"/>
                <a:cs typeface="Arial"/>
              </a:rPr>
              <a:t>ανακατεύετ</a:t>
            </a:r>
            <a:r>
              <a:rPr lang="el-GR" sz="2400" dirty="0">
                <a:latin typeface="Arial"/>
                <a:cs typeface="Arial"/>
              </a:rPr>
              <a:t>...  με αυτά βγαίνει  χαμένος.</a:t>
            </a:r>
            <a:endParaRPr lang="el-GR" sz="2400"/>
          </a:p>
          <a:p>
            <a:pPr marL="457200" indent="-457200">
              <a:buAutoNum type="arabicParenR"/>
            </a:pPr>
            <a:r>
              <a:rPr lang="el-GR" sz="2400" dirty="0">
                <a:latin typeface="Arial"/>
                <a:cs typeface="Arial"/>
              </a:rPr>
              <a:t>Κύριε ,θέλουμε να μας </a:t>
            </a:r>
            <a:r>
              <a:rPr lang="el-GR" sz="2400" dirty="0" err="1">
                <a:latin typeface="Arial"/>
                <a:cs typeface="Arial"/>
              </a:rPr>
              <a:t>αφήσετ</a:t>
            </a:r>
            <a:r>
              <a:rPr lang="el-GR" sz="2400" dirty="0">
                <a:latin typeface="Arial"/>
                <a:cs typeface="Arial"/>
              </a:rPr>
              <a:t>... να βγούμε για λίγο έξω.</a:t>
            </a:r>
          </a:p>
          <a:p>
            <a:pPr marL="457200" indent="-457200">
              <a:buAutoNum type="arabicParenR"/>
            </a:pPr>
            <a:r>
              <a:rPr lang="el-GR" sz="2400" dirty="0">
                <a:latin typeface="Arial"/>
                <a:cs typeface="Arial"/>
              </a:rPr>
              <a:t>Τελικά η αλήθεια πάντα </a:t>
            </a:r>
            <a:r>
              <a:rPr lang="el-GR" sz="2400" dirty="0" err="1">
                <a:latin typeface="Arial"/>
                <a:cs typeface="Arial"/>
              </a:rPr>
              <a:t>αποκαλύπτετ</a:t>
            </a:r>
            <a:r>
              <a:rPr lang="el-GR" sz="2400" dirty="0">
                <a:latin typeface="Arial"/>
                <a:cs typeface="Arial"/>
              </a:rPr>
              <a:t>...  κάποια στιγμή, ακόμα κι αν </a:t>
            </a:r>
            <a:r>
              <a:rPr lang="el-GR" sz="2400" dirty="0" err="1">
                <a:latin typeface="Arial"/>
                <a:cs typeface="Arial"/>
              </a:rPr>
              <a:t>κάνετ</a:t>
            </a:r>
            <a:r>
              <a:rPr lang="el-GR" sz="2400" dirty="0">
                <a:latin typeface="Arial"/>
                <a:cs typeface="Arial"/>
              </a:rPr>
              <a:t>....    ό,τι μπορείτε για να την </a:t>
            </a:r>
            <a:r>
              <a:rPr lang="el-GR" sz="2400" dirty="0" err="1">
                <a:latin typeface="Arial"/>
                <a:cs typeface="Arial"/>
              </a:rPr>
              <a:t>κρύψετ</a:t>
            </a:r>
            <a:r>
              <a:rPr lang="el-GR" sz="2400" dirty="0">
                <a:latin typeface="Arial"/>
                <a:cs typeface="Arial"/>
              </a:rPr>
              <a:t>... .</a:t>
            </a:r>
          </a:p>
          <a:p>
            <a:pPr marL="457200" indent="-457200">
              <a:buAutoNum type="arabicParenR"/>
            </a:pPr>
            <a:endParaRPr lang="el-GR" b="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623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048BB53-2A55-488B-9582-5FDA1EA0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 u="sng"/>
              <a:t>ΑΣΚΗΣΗ 3</a:t>
            </a:r>
          </a:p>
        </p:txBody>
      </p:sp>
      <p:pic>
        <p:nvPicPr>
          <p:cNvPr id="4" name="Εικόνα 4" descr="Εικόνα που περιέχει κτίριο, υπαίθριος, φωτογραφία, παλι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DF75D014-1759-42BE-A0E5-F12B72F7A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880" y="2452677"/>
            <a:ext cx="3738513" cy="3539091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36AC27-B68B-499A-8CBA-CDE4B0E15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051" y="1916215"/>
            <a:ext cx="6430526" cy="41188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Να διορθώσετε τα λάθη στις παρακάτω προτάσεις.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Ο  δάσκαλος </a:t>
            </a:r>
            <a:r>
              <a:rPr lang="el-GR" sz="2400" dirty="0" err="1">
                <a:latin typeface="Arial"/>
                <a:cs typeface="Arial"/>
              </a:rPr>
              <a:t>κάθαιτε</a:t>
            </a:r>
            <a:r>
              <a:rPr lang="el-GR" sz="2400" dirty="0">
                <a:latin typeface="Arial"/>
                <a:cs typeface="Arial"/>
              </a:rPr>
              <a:t> στην έδρα.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Θέλω να μου </a:t>
            </a:r>
            <a:r>
              <a:rPr lang="el-GR" sz="2400" dirty="0" err="1">
                <a:latin typeface="Arial"/>
                <a:cs typeface="Arial"/>
              </a:rPr>
              <a:t>εξηγήσαιτε</a:t>
            </a:r>
            <a:r>
              <a:rPr lang="el-GR" sz="2400" dirty="0">
                <a:latin typeface="Arial"/>
                <a:cs typeface="Arial"/>
              </a:rPr>
              <a:t> τι συμβαίνει.</a:t>
            </a:r>
          </a:p>
          <a:p>
            <a:pPr marL="457200" indent="-457200">
              <a:buAutoNum type="arabicPeriod"/>
            </a:pPr>
            <a:r>
              <a:rPr lang="el-GR" sz="2400" dirty="0" err="1">
                <a:latin typeface="Arial"/>
                <a:cs typeface="Arial"/>
              </a:rPr>
              <a:t>Πρόκειτε</a:t>
            </a:r>
            <a:r>
              <a:rPr lang="el-GR" sz="2400" dirty="0">
                <a:latin typeface="Arial"/>
                <a:cs typeface="Arial"/>
              </a:rPr>
              <a:t> για ένα πολύ σημαντικό θέμα.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Το φαγητό   μαγειρεύετε.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/>
                <a:cs typeface="Arial"/>
              </a:rPr>
              <a:t>Η Ελλάδα βρίσκετε στην Ευρώπη.</a:t>
            </a:r>
          </a:p>
        </p:txBody>
      </p:sp>
    </p:spTree>
    <p:extLst>
      <p:ext uri="{BB962C8B-B14F-4D97-AF65-F5344CB8AC3E}">
        <p14:creationId xmlns:p14="http://schemas.microsoft.com/office/powerpoint/2010/main" val="48034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6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Εικόνα 7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E2D7140A-F251-42BB-9B8F-14F51D341B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418" y="458575"/>
            <a:ext cx="11237163" cy="5931018"/>
          </a:xfrm>
        </p:spPr>
      </p:pic>
    </p:spTree>
    <p:extLst>
      <p:ext uri="{BB962C8B-B14F-4D97-AF65-F5344CB8AC3E}">
        <p14:creationId xmlns:p14="http://schemas.microsoft.com/office/powerpoint/2010/main" val="108526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73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Εικόνα 7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7386C3FE-B177-4F05-B8D4-C15EEA44B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280" y="673667"/>
            <a:ext cx="11229440" cy="571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79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D790D7-BC27-456D-B3C4-2D746E34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/>
              <a:t>ΠΑΡΑΓΩΓΗ ΓΡΑΠΤΟΥ ΛΟΓΟΥ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DDAAD1-C444-4F0A-B4AA-91C5F207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Έχετε παρατηρήσει ότι στο χωριό σας τελευταία έχουν αυξηθεί πολύ τα σκουπίδια στους δρόμους ,με αποτέλεσμα η περιοχή να έχει γίνει σκουπιδότοπος και  να έχει μετατραπεί σε εστία μόλυνσης .Γράψτε μια επιστολή διαμαρτυρίας προς τον Δήμαρχο.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400" b="1" dirty="0">
                <a:latin typeface="Arial"/>
                <a:cs typeface="Arial"/>
              </a:rPr>
              <a:t>ΠΡΟΣΟΧΗ</a:t>
            </a:r>
            <a:r>
              <a:rPr lang="el-GR" sz="2400" dirty="0">
                <a:latin typeface="Arial"/>
                <a:cs typeface="Arial"/>
              </a:rPr>
              <a:t>  : Επιχειρηματολογώ ώστε να πείσω!!!</a:t>
            </a:r>
          </a:p>
        </p:txBody>
      </p:sp>
    </p:spTree>
    <p:extLst>
      <p:ext uri="{BB962C8B-B14F-4D97-AF65-F5344CB8AC3E}">
        <p14:creationId xmlns:p14="http://schemas.microsoft.com/office/powerpoint/2010/main" val="1420162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ADCD8CE-7F63-4E08-B885-08FCB7665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l-GR"/>
              <a:t>ΚΑΛΟ ΔΙΑΒΑΣΜΑ!!!</a:t>
            </a:r>
          </a:p>
        </p:txBody>
      </p:sp>
      <p:pic>
        <p:nvPicPr>
          <p:cNvPr id="4" name="Εικόνα 4" descr="Εικόνα που περιέχει παιχνίδι, κούκλα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56EAFB19-D0A0-40C7-B7A9-0DD59CF37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654" y="2361411"/>
            <a:ext cx="5018097" cy="3951664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05D0A2-F88B-47AA-87DF-BC05C225E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996" y="2002478"/>
            <a:ext cx="11261316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Σας εύχομαι ένα υπέροχο Σαββατοκύριακο!!!</a:t>
            </a: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2400" dirty="0">
                <a:latin typeface="Arial"/>
                <a:cs typeface="Arial"/>
              </a:rPr>
              <a:t>Να περάσετε όμορφα!!</a:t>
            </a:r>
            <a:r>
              <a:rPr lang="el-GR" sz="2400" dirty="0"/>
              <a:t>!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4749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A89168-6B4D-42E7-BD6B-C2E14209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769C8BE-E34B-4042-A88B-B1FCAA2339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6" y="314801"/>
            <a:ext cx="12186068" cy="6736150"/>
          </a:xfrm>
        </p:spPr>
      </p:pic>
    </p:spTree>
    <p:extLst>
      <p:ext uri="{BB962C8B-B14F-4D97-AF65-F5344CB8AC3E}">
        <p14:creationId xmlns:p14="http://schemas.microsoft.com/office/powerpoint/2010/main" val="13264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9C86AB-8828-49E8-8692-EB81066DD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3610A9CF-AE2D-4D31-B45E-15E96DF2D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909" y="386687"/>
            <a:ext cx="11467200" cy="61610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91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6B309D-5104-4287-B011-1B59B80B5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921459B5-7EAD-4C21-A5CC-B380F36659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452" y="4027"/>
            <a:ext cx="11300718" cy="64519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7912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2B744B-0F81-487E-A851-51A3233F0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6D39BE-B8E2-4FCD-92BE-1E88F5973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3A2EBD-9403-4884-A9BD-8B154778C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EF3049F-E759-4A10-8D22-0087AF0D2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59536"/>
            <a:ext cx="10044023" cy="652733"/>
          </a:xfrm>
        </p:spPr>
        <p:txBody>
          <a:bodyPr>
            <a:normAutofit fontScale="90000"/>
          </a:bodyPr>
          <a:lstStyle/>
          <a:p>
            <a:r>
              <a:rPr lang="el-GR" sz="2000" b="1" u="sng" dirty="0"/>
              <a:t>ΑΣΚΗΣΗ 1</a:t>
            </a:r>
            <a:br>
              <a:rPr lang="el-GR" sz="1400" u="sng" dirty="0"/>
            </a:br>
            <a:br>
              <a:rPr lang="el-GR" sz="1400" u="sng" dirty="0"/>
            </a:br>
            <a:r>
              <a:rPr lang="el-GR" sz="2400" dirty="0">
                <a:latin typeface="Arial"/>
                <a:cs typeface="Arial"/>
              </a:rPr>
              <a:t>Να  συμπληρώσετε τα κενά των παρακάτω προτάσεων με τις κατάλληλες λέξεις ή φράσεις που δείχνουν τόπο. </a:t>
            </a:r>
            <a:br>
              <a:rPr lang="el-GR" sz="1400" u="sng" dirty="0"/>
            </a:br>
            <a:br>
              <a:rPr lang="el-GR" sz="1400" u="sng" dirty="0"/>
            </a:br>
            <a:endParaRPr lang="el-GR" sz="1400" u="sng"/>
          </a:p>
        </p:txBody>
      </p:sp>
      <p:pic>
        <p:nvPicPr>
          <p:cNvPr id="4" name="Εικόνα 4" descr="Εικόνα που περιέχει παλιός, ατμός, τρένο, καπνό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92257B24-AA50-4A9C-82B4-C85E74653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22" y="2235800"/>
            <a:ext cx="3724136" cy="3814694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D6D75C-CE93-457C-8D02-8D3718147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165" y="1714932"/>
            <a:ext cx="6991242" cy="47658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Έψαχνε  ….........  να βρει τον φάκελο ….........  στον οποίο βρίσκονταν τα αποτελέσματα των εξετάσεων.</a:t>
            </a:r>
          </a:p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Περπατούσανε βιαστικά, ο ένας ….............   στον άλλο.</a:t>
            </a:r>
          </a:p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Προσπαθούσε να μαζέψει τα ρούχα που ήταν πεταμένα  …....... κι  …..........  .</a:t>
            </a:r>
          </a:p>
          <a:p>
            <a:pPr marL="342900" indent="-342900">
              <a:buAutoNum type="arabicPeriod"/>
            </a:pPr>
            <a:r>
              <a:rPr lang="el-GR" sz="2400" dirty="0">
                <a:latin typeface="Arial"/>
                <a:cs typeface="Arial"/>
              </a:rPr>
              <a:t>Έτσι όπως κοίταζε  .............. του  δεν είδε την κολόνα που βρισκόταν  …...............     …............   και έπεσε με δύναμη   ….......  της.</a:t>
            </a:r>
          </a:p>
        </p:txBody>
      </p:sp>
    </p:spTree>
    <p:extLst>
      <p:ext uri="{BB962C8B-B14F-4D97-AF65-F5344CB8AC3E}">
        <p14:creationId xmlns:p14="http://schemas.microsoft.com/office/powerpoint/2010/main" val="387345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5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Εικόνα 7" descr="Εικόνα που περιέχει στιγμιότυπο οθόνης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53118501-40C7-49F0-893B-14A01B6DD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7668" y="803063"/>
            <a:ext cx="9336664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07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A2D26991-E376-4D8E-ACEF-343B06854A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751" y="803063"/>
            <a:ext cx="7002498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0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C6B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4" descr="Εικόνα που περιέχει πουλί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B76CDD39-D749-491A-84B7-35B52FFFA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4751" y="803063"/>
            <a:ext cx="7002498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66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8D9C0F-E578-4140-851A-74040B4C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349443"/>
            <a:ext cx="10058400" cy="1802921"/>
          </a:xfrm>
        </p:spPr>
        <p:txBody>
          <a:bodyPr>
            <a:normAutofit/>
          </a:bodyPr>
          <a:lstStyle/>
          <a:p>
            <a:r>
              <a:rPr lang="el-GR" sz="2400">
                <a:latin typeface="Arial"/>
                <a:cs typeface="Arial"/>
              </a:rPr>
              <a:t>Ζωγραφίζω τις κουκίδες και ανακαλύπτω τον κανόνα.</a:t>
            </a:r>
          </a:p>
        </p:txBody>
      </p:sp>
      <p:pic>
        <p:nvPicPr>
          <p:cNvPr id="4" name="Εικόνα 4" descr="Εικόνα που περιέχει κείμενο&#10;&#10;Η περιγραφή δημιουργήθηκε με πολύ υψηλή αξιοπιστία">
            <a:extLst>
              <a:ext uri="{FF2B5EF4-FFF2-40B4-BE49-F238E27FC236}">
                <a16:creationId xmlns:a16="http://schemas.microsoft.com/office/drawing/2014/main" id="{6931BC18-5E6B-42EF-BA59-24F0C71814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88" y="1032771"/>
            <a:ext cx="11456957" cy="5487116"/>
          </a:xfrm>
        </p:spPr>
      </p:pic>
    </p:spTree>
    <p:extLst>
      <p:ext uri="{BB962C8B-B14F-4D97-AF65-F5344CB8AC3E}">
        <p14:creationId xmlns:p14="http://schemas.microsoft.com/office/powerpoint/2010/main" val="1273073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SavonVTI</vt:lpstr>
      <vt:lpstr>&lt;&lt;Η ΖΩΗ ΣΕ ΑΛΛΟΥΣ ΤΟΠΟΥΣ&gt;&gt;</vt:lpstr>
      <vt:lpstr>Παρουσίαση του PowerPoint</vt:lpstr>
      <vt:lpstr>Παρουσίαση του PowerPoint</vt:lpstr>
      <vt:lpstr>Παρουσίαση του PowerPoint</vt:lpstr>
      <vt:lpstr>ΑΣΚΗΣΗ 1  Να  συμπληρώσετε τα κενά των παρακάτω προτάσεων με τις κατάλληλες λέξεις ή φράσεις που δείχνουν τόπο.   </vt:lpstr>
      <vt:lpstr>Παρουσίαση του PowerPoint</vt:lpstr>
      <vt:lpstr>Παρουσίαση του PowerPoint</vt:lpstr>
      <vt:lpstr>Παρουσίαση του PowerPoint</vt:lpstr>
      <vt:lpstr>Ζωγραφίζω τις κουκίδες και ανακαλύπτω τον κανόνα.</vt:lpstr>
      <vt:lpstr>ΑΣΚΗΣΗ 2</vt:lpstr>
      <vt:lpstr>ΑΣΚΗΣΗ 3</vt:lpstr>
      <vt:lpstr>Παρουσίαση του PowerPoint</vt:lpstr>
      <vt:lpstr>Παρουσίαση του PowerPoint</vt:lpstr>
      <vt:lpstr>ΠΑΡΑΓΩΓΗ ΓΡΑΠΤΟΥ ΛΟΓΟΥ</vt:lpstr>
      <vt:lpstr>ΚΑΛΟ ΔΙΑΒΑΣΜΑ!!!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/>
  <cp:revision>653</cp:revision>
  <dcterms:created xsi:type="dcterms:W3CDTF">2020-05-14T15:23:44Z</dcterms:created>
  <dcterms:modified xsi:type="dcterms:W3CDTF">2020-05-14T17:30:09Z</dcterms:modified>
</cp:coreProperties>
</file>