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handoutMasterIdLst>
    <p:handoutMasterId r:id="rId12"/>
  </p:handoutMasterIdLst>
  <p:sldIdLst>
    <p:sldId id="257" r:id="rId2"/>
    <p:sldId id="258" r:id="rId3"/>
    <p:sldId id="259" r:id="rId4"/>
    <p:sldId id="260" r:id="rId5"/>
    <p:sldId id="261" r:id="rId6"/>
    <p:sldId id="262" r:id="rId7"/>
    <p:sldId id="263" r:id="rId8"/>
    <p:sldId id="264" r:id="rId9"/>
    <p:sldId id="265" r:id="rId10"/>
  </p:sldIdLst>
  <p:sldSz cx="12192000" cy="6858000"/>
  <p:notesSz cx="6858000" cy="9144000"/>
  <p:defaultTextStyle>
    <a:defPPr rtl="0">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F5AB1C69-6EDB-4FF4-983F-18BD219EF32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29" autoAdjust="0"/>
    <p:restoredTop sz="94660"/>
  </p:normalViewPr>
  <p:slideViewPr>
    <p:cSldViewPr snapToGrid="0">
      <p:cViewPr varScale="1">
        <p:scale>
          <a:sx n="72" d="100"/>
          <a:sy n="72" d="100"/>
        </p:scale>
        <p:origin x="618" y="78"/>
      </p:cViewPr>
      <p:guideLst/>
    </p:cSldViewPr>
  </p:slideViewPr>
  <p:notesTextViewPr>
    <p:cViewPr>
      <p:scale>
        <a:sx n="1" d="1"/>
        <a:sy n="1" d="1"/>
      </p:scale>
      <p:origin x="0" y="0"/>
    </p:cViewPr>
  </p:notesTextViewPr>
  <p:notesViewPr>
    <p:cSldViewPr snapToGrid="0">
      <p:cViewPr varScale="1">
        <p:scale>
          <a:sx n="90" d="100"/>
          <a:sy n="90" d="100"/>
        </p:scale>
        <p:origin x="888"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Σύμβολο κράτησης θέσης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rtl="0">
              <a:defRPr sz="1200"/>
            </a:lvl1pPr>
          </a:lstStyle>
          <a:p>
            <a:pPr rtl="0"/>
            <a:endParaRPr lang="el-GR" dirty="0"/>
          </a:p>
        </p:txBody>
      </p:sp>
      <p:sp>
        <p:nvSpPr>
          <p:cNvPr id="3" name="Σύμβολο κράτησης θέσης ημερομηνίας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l" rtl="0">
              <a:defRPr sz="1200"/>
            </a:lvl1pPr>
          </a:lstStyle>
          <a:p>
            <a:pPr algn="r" rtl="0"/>
            <a:fld id="{2256D6B4-BFE5-4111-99B3-F4719341AA88}" type="datetime1">
              <a:rPr lang="el-GR" smtClean="0"/>
              <a:t>30/3/2020</a:t>
            </a:fld>
            <a:endParaRPr lang="el-GR" dirty="0"/>
          </a:p>
        </p:txBody>
      </p:sp>
      <p:sp>
        <p:nvSpPr>
          <p:cNvPr id="4" name="Σύμβολο κράτησης θέσης υποσέλιδου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rtl="0">
              <a:defRPr sz="1200"/>
            </a:lvl1pPr>
          </a:lstStyle>
          <a:p>
            <a:pPr rtl="0"/>
            <a:endParaRPr lang="el-GR" dirty="0"/>
          </a:p>
        </p:txBody>
      </p:sp>
      <p:sp>
        <p:nvSpPr>
          <p:cNvPr id="5" name="Σύμβολο κράτησης θέσης αριθμού διαφάνειας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l" rtl="0">
              <a:defRPr sz="1200"/>
            </a:lvl1pPr>
          </a:lstStyle>
          <a:p>
            <a:pPr algn="r" rtl="0"/>
            <a:fld id="{57E03411-58E2-43FD-AE1D-AD77DFF8CB20}" type="slidenum">
              <a:rPr lang="el-GR"/>
              <a:pPr algn="r" rtl="0"/>
              <a:t>‹#›</a:t>
            </a:fld>
            <a:endParaRPr lang="el-GR" dirty="0"/>
          </a:p>
        </p:txBody>
      </p:sp>
    </p:spTree>
    <p:extLst>
      <p:ext uri="{BB962C8B-B14F-4D97-AF65-F5344CB8AC3E}">
        <p14:creationId xmlns:p14="http://schemas.microsoft.com/office/powerpoint/2010/main" val="1881910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Σύμβολο κράτησης θέσης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rtl="0">
              <a:defRPr sz="1200"/>
            </a:lvl1pPr>
          </a:lstStyle>
          <a:p>
            <a:pPr rtl="0"/>
            <a:endParaRPr lang="el-GR" dirty="0"/>
          </a:p>
        </p:txBody>
      </p:sp>
      <p:sp>
        <p:nvSpPr>
          <p:cNvPr id="3" name="Σύμβολο κράτησης θέσης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rtl="0">
              <a:defRPr sz="1200"/>
            </a:lvl1pPr>
          </a:lstStyle>
          <a:p>
            <a:fld id="{43EA4EC4-518E-435A-A8AF-CFBB078CE5B5}" type="datetime1">
              <a:rPr lang="el-GR" smtClean="0"/>
              <a:pPr/>
              <a:t>30/3/2020</a:t>
            </a:fld>
            <a:endParaRPr lang="el-GR" dirty="0"/>
          </a:p>
        </p:txBody>
      </p:sp>
      <p:sp>
        <p:nvSpPr>
          <p:cNvPr id="4" name="Σύμβολο κράτησης θέσης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l-GR" dirty="0"/>
          </a:p>
        </p:txBody>
      </p:sp>
      <p:sp>
        <p:nvSpPr>
          <p:cNvPr id="5" name="Σύμβολο κράτησης θέσης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el-GR" dirty="0"/>
              <a:t>Στυλ υποδείγματος κειμένου</a:t>
            </a:r>
          </a:p>
          <a:p>
            <a:pPr lvl="1" rtl="0"/>
            <a:r>
              <a:rPr lang="el-GR" dirty="0"/>
              <a:t>Δεύτερου επιπέδου</a:t>
            </a:r>
          </a:p>
          <a:p>
            <a:pPr lvl="2" rtl="0"/>
            <a:r>
              <a:rPr lang="el-GR" dirty="0"/>
              <a:t>Τρίτου επιπέδου</a:t>
            </a:r>
          </a:p>
          <a:p>
            <a:pPr lvl="3" rtl="0"/>
            <a:r>
              <a:rPr lang="el-GR" dirty="0"/>
              <a:t>Τέταρτου επιπέδου</a:t>
            </a:r>
          </a:p>
          <a:p>
            <a:pPr lvl="4" rtl="0"/>
            <a:r>
              <a:rPr lang="el-GR" dirty="0"/>
              <a:t>Πέμπτου επιπέδου</a:t>
            </a:r>
          </a:p>
        </p:txBody>
      </p:sp>
      <p:sp>
        <p:nvSpPr>
          <p:cNvPr id="6" name="Σύμβολο κράτησης θέσης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rtl="0">
              <a:defRPr sz="1200"/>
            </a:lvl1pPr>
          </a:lstStyle>
          <a:p>
            <a:pPr rtl="0"/>
            <a:endParaRPr lang="el-GR" dirty="0"/>
          </a:p>
        </p:txBody>
      </p:sp>
      <p:sp>
        <p:nvSpPr>
          <p:cNvPr id="7" name="Σύμβολο κράτησης θέσης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rtl="0">
              <a:defRPr sz="1200"/>
            </a:lvl1pPr>
          </a:lstStyle>
          <a:p>
            <a:fld id="{C8DC57A8-AE18-4654-B6AF-04B3577165BE}" type="slidenum">
              <a:rPr lang="el-GR" smtClean="0"/>
              <a:pPr/>
              <a:t>‹#›</a:t>
            </a:fld>
            <a:endParaRPr lang="el-GR" dirty="0"/>
          </a:p>
        </p:txBody>
      </p:sp>
    </p:spTree>
    <p:extLst>
      <p:ext uri="{BB962C8B-B14F-4D97-AF65-F5344CB8AC3E}">
        <p14:creationId xmlns:p14="http://schemas.microsoft.com/office/powerpoint/2010/main" val="25813978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Τίτλος 1"/>
          <p:cNvSpPr>
            <a:spLocks noGrp="1"/>
          </p:cNvSpPr>
          <p:nvPr>
            <p:ph type="ctrTitle"/>
          </p:nvPr>
        </p:nvSpPr>
        <p:spPr>
          <a:xfrm>
            <a:off x="4265611" y="1752600"/>
            <a:ext cx="6858002" cy="1828800"/>
          </a:xfrm>
        </p:spPr>
        <p:txBody>
          <a:bodyPr rtlCol="0" anchor="b">
            <a:normAutofit/>
          </a:bodyPr>
          <a:lstStyle>
            <a:lvl1pPr algn="l" rtl="0">
              <a:defRPr sz="5400"/>
            </a:lvl1pPr>
          </a:lstStyle>
          <a:p>
            <a:pPr rtl="0"/>
            <a:r>
              <a:rPr lang="el-GR"/>
              <a:t>Κάντε κλικ για να επεξεργαστείτε τον τίτλο υποδείγματος</a:t>
            </a:r>
            <a:endParaRPr lang="el-GR" dirty="0"/>
          </a:p>
        </p:txBody>
      </p:sp>
      <p:sp>
        <p:nvSpPr>
          <p:cNvPr id="3" name="Υπότιτλος 2"/>
          <p:cNvSpPr>
            <a:spLocks noGrp="1"/>
          </p:cNvSpPr>
          <p:nvPr>
            <p:ph type="subTitle" idx="1" hasCustomPrompt="1"/>
          </p:nvPr>
        </p:nvSpPr>
        <p:spPr>
          <a:xfrm>
            <a:off x="4265610" y="3733800"/>
            <a:ext cx="6858002" cy="914400"/>
          </a:xfrm>
        </p:spPr>
        <p:txBody>
          <a:bodyPr rtlCol="0"/>
          <a:lstStyle>
            <a:lvl1pPr marL="0" indent="0" algn="l" rtl="0">
              <a:spcBef>
                <a:spcPts val="0"/>
              </a:spcBef>
              <a:buNone/>
              <a:defRPr sz="2400"/>
            </a:lvl1pPr>
            <a:lvl2pPr marL="457200" indent="0" algn="ctr" rtl="0">
              <a:buNone/>
              <a:defRPr sz="2000"/>
            </a:lvl2pPr>
            <a:lvl3pPr marL="914400" indent="0" algn="ctr" rtl="0">
              <a:buNone/>
              <a:defRPr sz="1800"/>
            </a:lvl3pPr>
            <a:lvl4pPr marL="1371600" indent="0" algn="ctr" rtl="0">
              <a:buNone/>
              <a:defRPr sz="1600"/>
            </a:lvl4pPr>
            <a:lvl5pPr marL="1828800" indent="0" algn="ctr" rtl="0">
              <a:buNone/>
              <a:defRPr sz="1600"/>
            </a:lvl5pPr>
            <a:lvl6pPr marL="2286000" indent="0" algn="ctr" rtl="0">
              <a:buNone/>
              <a:defRPr sz="1600"/>
            </a:lvl6pPr>
            <a:lvl7pPr marL="2743200" indent="0" algn="ctr" rtl="0">
              <a:buNone/>
              <a:defRPr sz="1600"/>
            </a:lvl7pPr>
            <a:lvl8pPr marL="3200400" indent="0" algn="ctr" rtl="0">
              <a:buNone/>
              <a:defRPr sz="1600"/>
            </a:lvl8pPr>
            <a:lvl9pPr marL="3657600" indent="0" algn="ctr" rtl="0">
              <a:buNone/>
              <a:defRPr sz="1600"/>
            </a:lvl9pPr>
          </a:lstStyle>
          <a:p>
            <a:r>
              <a:rPr lang="el-GR" dirty="0"/>
              <a:t>Στυλ κύριου υπότιτλου</a:t>
            </a:r>
          </a:p>
        </p:txBody>
      </p:sp>
    </p:spTree>
    <p:extLst>
      <p:ext uri="{BB962C8B-B14F-4D97-AF65-F5344CB8AC3E}">
        <p14:creationId xmlns:p14="http://schemas.microsoft.com/office/powerpoint/2010/main" val="2981203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Τρεις εικόνες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9066214" y="421594"/>
            <a:ext cx="2286000" cy="1885508"/>
          </a:xfrm>
        </p:spPr>
        <p:txBody>
          <a:bodyPr rtlCol="0">
            <a:normAutofit/>
          </a:bodyPr>
          <a:lstStyle>
            <a:lvl1pPr algn="l" rtl="0">
              <a:defRPr sz="2400"/>
            </a:lvl1pPr>
          </a:lstStyle>
          <a:p>
            <a:pPr rtl="0"/>
            <a:r>
              <a:rPr lang="el-GR"/>
              <a:t>Κάντε κλικ για να επεξεργαστείτε τον τίτλο υποδείγματος</a:t>
            </a:r>
            <a:endParaRPr lang="el-GR" dirty="0"/>
          </a:p>
        </p:txBody>
      </p:sp>
      <p:grpSp>
        <p:nvGrpSpPr>
          <p:cNvPr id="84" name="Ομάδα 83"/>
          <p:cNvGrpSpPr>
            <a:grpSpLocks noChangeAspect="1"/>
          </p:cNvGrpSpPr>
          <p:nvPr/>
        </p:nvGrpSpPr>
        <p:grpSpPr>
          <a:xfrm rot="16200000" flipV="1">
            <a:off x="274315" y="1102304"/>
            <a:ext cx="5053664" cy="4411852"/>
            <a:chOff x="895350" y="3313113"/>
            <a:chExt cx="3613151" cy="2790825"/>
          </a:xfrm>
          <a:solidFill>
            <a:schemeClr val="tx1">
              <a:lumMod val="50000"/>
            </a:schemeClr>
          </a:solidFill>
        </p:grpSpPr>
        <p:sp>
          <p:nvSpPr>
            <p:cNvPr id="85" name="Ελεύθερη σχεδίαση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86" name="Ελεύθερη σχεδίαση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87" name="Ελεύθερη σχεδίαση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88" name="Ελεύθερη σχεδίαση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89" name="Ελεύθερη σχεδίαση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90" name="Ελεύθερη σχεδίαση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91" name="Ελεύθερη σχεδίαση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92" name="Ελεύθερη σχεδίαση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93" name="Ελεύθερη σχεδίαση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94" name="Ελεύθερη σχεδίαση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95" name="Ελεύθερη σχεδίαση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96" name="Ελεύθερη σχεδίαση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l-GR" dirty="0"/>
            </a:p>
          </p:txBody>
        </p:sp>
      </p:grpSp>
      <p:sp>
        <p:nvSpPr>
          <p:cNvPr id="97" name="Σύμβολο κράτησης εικόνας 33" descr="Ένα κενό πλαίσιο κράτησης θέσης για να προσθέσετε μια εικόνα. Κάντε κλικ στο πλαίσιο κράτησης θέσης και επιλέξτε την εικόνα που θέλετε να προσθέσετε."/>
          <p:cNvSpPr>
            <a:spLocks noGrp="1"/>
          </p:cNvSpPr>
          <p:nvPr>
            <p:ph type="pic" sz="quarter" idx="17"/>
          </p:nvPr>
        </p:nvSpPr>
        <p:spPr>
          <a:xfrm>
            <a:off x="840795" y="1020193"/>
            <a:ext cx="3886200" cy="4572000"/>
          </a:xfrm>
          <a:solidFill>
            <a:schemeClr val="bg2"/>
          </a:solidFill>
          <a:ln w="38100">
            <a:solidFill>
              <a:schemeClr val="bg1"/>
            </a:solidFill>
          </a:ln>
        </p:spPr>
        <p:txBody>
          <a:bodyPr rtlCol="0"/>
          <a:lstStyle>
            <a:lvl1pPr marL="0" indent="0" algn="ctr" rtl="0">
              <a:buNone/>
              <a:defRPr/>
            </a:lvl1pPr>
          </a:lstStyle>
          <a:p>
            <a:pPr rtl="0"/>
            <a:r>
              <a:rPr lang="el-GR"/>
              <a:t>Κάντε κλικ στο εικονίδιο για να προσθέσετε εικόνα</a:t>
            </a:r>
            <a:endParaRPr lang="el-GR" dirty="0"/>
          </a:p>
        </p:txBody>
      </p:sp>
      <p:grpSp>
        <p:nvGrpSpPr>
          <p:cNvPr id="98" name="Ομάδα 97"/>
          <p:cNvGrpSpPr/>
          <p:nvPr/>
        </p:nvGrpSpPr>
        <p:grpSpPr>
          <a:xfrm>
            <a:off x="5322489" y="319177"/>
            <a:ext cx="3389607" cy="2710838"/>
            <a:chOff x="895350" y="3313113"/>
            <a:chExt cx="3613151" cy="2790825"/>
          </a:xfrm>
          <a:solidFill>
            <a:schemeClr val="tx1">
              <a:lumMod val="50000"/>
            </a:schemeClr>
          </a:solidFill>
        </p:grpSpPr>
        <p:sp>
          <p:nvSpPr>
            <p:cNvPr id="99" name="Ελεύθερη σχεδίαση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100" name="Ελεύθερη σχεδίαση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101" name="Ελεύθερη σχεδίαση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102" name="Ελεύθερη σχεδίαση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103" name="Ελεύθερη σχεδίαση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104" name="Ελεύθερη σχεδίαση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105" name="Ελεύθερη σχεδίαση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106" name="Ελεύθερη σχεδίαση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107" name="Ελεύθερη σχεδίαση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108" name="Ελεύθερη σχεδίαση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109" name="Ελεύθερη σχεδίαση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110" name="Ελεύθερη σχεδίαση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l-GR" dirty="0"/>
            </a:p>
          </p:txBody>
        </p:sp>
      </p:grpSp>
      <p:sp>
        <p:nvSpPr>
          <p:cNvPr id="111" name="Σύμβολο κράτησης εικόνας 33" descr="Ένα κενό πλαίσιο κράτησης θέσης για να προσθέσετε μια εικόνα. Κάντε κλικ στο πλαίσιο κράτησης θέσης και επιλέξτε την εικόνα που θέλετε να προσθέσετε."/>
          <p:cNvSpPr>
            <a:spLocks noGrp="1" noChangeAspect="1"/>
          </p:cNvSpPr>
          <p:nvPr>
            <p:ph type="pic" sz="quarter" idx="18"/>
          </p:nvPr>
        </p:nvSpPr>
        <p:spPr>
          <a:xfrm>
            <a:off x="5546780" y="529603"/>
            <a:ext cx="2993366" cy="2305338"/>
          </a:xfrm>
          <a:solidFill>
            <a:schemeClr val="bg2"/>
          </a:solidFill>
          <a:ln w="38100">
            <a:solidFill>
              <a:schemeClr val="bg1"/>
            </a:solidFill>
          </a:ln>
        </p:spPr>
        <p:txBody>
          <a:bodyPr rtlCol="0"/>
          <a:lstStyle>
            <a:lvl1pPr marL="0" indent="0" algn="ctr" rtl="0">
              <a:buNone/>
              <a:defRPr/>
            </a:lvl1pPr>
          </a:lstStyle>
          <a:p>
            <a:pPr rtl="0"/>
            <a:r>
              <a:rPr lang="el-GR"/>
              <a:t>Κάντε κλικ στο εικονίδιο για να προσθέσετε εικόνα</a:t>
            </a:r>
            <a:endParaRPr lang="el-GR" dirty="0"/>
          </a:p>
        </p:txBody>
      </p:sp>
      <p:grpSp>
        <p:nvGrpSpPr>
          <p:cNvPr id="112" name="Ομάδα 111"/>
          <p:cNvGrpSpPr/>
          <p:nvPr/>
        </p:nvGrpSpPr>
        <p:grpSpPr>
          <a:xfrm>
            <a:off x="5322489" y="3245640"/>
            <a:ext cx="3389607" cy="2710838"/>
            <a:chOff x="895350" y="3313113"/>
            <a:chExt cx="3613151" cy="2790825"/>
          </a:xfrm>
          <a:solidFill>
            <a:schemeClr val="tx1">
              <a:lumMod val="50000"/>
            </a:schemeClr>
          </a:solidFill>
        </p:grpSpPr>
        <p:sp>
          <p:nvSpPr>
            <p:cNvPr id="113" name="Ελεύθερη σχεδίαση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114" name="Ελεύθερη σχεδίαση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115" name="Ελεύθερη σχεδίαση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116" name="Ελεύθερη σχεδίαση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117" name="Ελεύθερη σχεδίαση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118" name="Ελεύθερη σχεδίαση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119" name="Ελεύθερη σχεδίαση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120" name="Ελεύθερη σχεδίαση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121" name="Ελεύθερη σχεδίαση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122" name="Ελεύθερη σχεδίαση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123" name="Ελεύθερη σχεδίαση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124" name="Ελεύθερη σχεδίαση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l-GR" dirty="0"/>
            </a:p>
          </p:txBody>
        </p:sp>
      </p:grpSp>
      <p:sp>
        <p:nvSpPr>
          <p:cNvPr id="125" name="Σύμβολο κράτησης εικόνας 33" descr="Ένα κενό πλαίσιο κράτησης θέσης για να προσθέσετε μια εικόνα. Κάντε κλικ στο πλαίσιο κράτησης θέσης και επιλέξτε την εικόνα που θέλετε να προσθέσετε."/>
          <p:cNvSpPr>
            <a:spLocks noGrp="1" noChangeAspect="1"/>
          </p:cNvSpPr>
          <p:nvPr>
            <p:ph type="pic" sz="quarter" idx="19"/>
          </p:nvPr>
        </p:nvSpPr>
        <p:spPr>
          <a:xfrm>
            <a:off x="5546780" y="3456066"/>
            <a:ext cx="2993366" cy="2305338"/>
          </a:xfrm>
          <a:solidFill>
            <a:schemeClr val="bg2"/>
          </a:solidFill>
          <a:ln w="38100">
            <a:solidFill>
              <a:schemeClr val="bg1"/>
            </a:solidFill>
          </a:ln>
        </p:spPr>
        <p:txBody>
          <a:bodyPr rtlCol="0"/>
          <a:lstStyle>
            <a:lvl1pPr marL="0" indent="0" algn="ctr" rtl="0">
              <a:buNone/>
              <a:defRPr/>
            </a:lvl1pPr>
          </a:lstStyle>
          <a:p>
            <a:pPr rtl="0"/>
            <a:r>
              <a:rPr lang="el-GR"/>
              <a:t>Κάντε κλικ στο εικονίδιο για να προσθέσετε εικόνα</a:t>
            </a:r>
            <a:endParaRPr lang="el-GR" dirty="0"/>
          </a:p>
        </p:txBody>
      </p:sp>
      <p:sp>
        <p:nvSpPr>
          <p:cNvPr id="126" name="Σύμβολο κράτησης θέσης κειμένου 3"/>
          <p:cNvSpPr>
            <a:spLocks noGrp="1"/>
          </p:cNvSpPr>
          <p:nvPr>
            <p:ph type="body" sz="half" idx="21"/>
          </p:nvPr>
        </p:nvSpPr>
        <p:spPr>
          <a:xfrm>
            <a:off x="9066214" y="2484992"/>
            <a:ext cx="2286000" cy="3248729"/>
          </a:xfrm>
        </p:spPr>
        <p:txBody>
          <a:bodyPr rtlCol="0" anchor="t" anchorCtr="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el-GR"/>
              <a:t>Στυλ κειμένου υποδείγματος</a:t>
            </a:r>
          </a:p>
        </p:txBody>
      </p:sp>
      <p:sp>
        <p:nvSpPr>
          <p:cNvPr id="8" name="Σύμβολο κράτησης αριθμού διαφάνειας 7"/>
          <p:cNvSpPr>
            <a:spLocks noGrp="1"/>
          </p:cNvSpPr>
          <p:nvPr>
            <p:ph type="sldNum" sz="quarter" idx="12"/>
          </p:nvPr>
        </p:nvSpPr>
        <p:spPr/>
        <p:txBody>
          <a:bodyPr rtlCol="0"/>
          <a:lstStyle/>
          <a:p>
            <a:pPr rtl="0"/>
            <a:fld id="{022B156B-59AE-415F-B24B-8756D48BB977}" type="slidenum">
              <a:rPr lang="el-GR"/>
              <a:pPr/>
              <a:t>‹#›</a:t>
            </a:fld>
            <a:endParaRPr lang="el-GR" dirty="0"/>
          </a:p>
        </p:txBody>
      </p:sp>
      <p:sp>
        <p:nvSpPr>
          <p:cNvPr id="7" name="Σύμβολο κράτησης υποσέλιδου 6"/>
          <p:cNvSpPr>
            <a:spLocks noGrp="1"/>
          </p:cNvSpPr>
          <p:nvPr>
            <p:ph type="ftr" sz="quarter" idx="11"/>
          </p:nvPr>
        </p:nvSpPr>
        <p:spPr/>
        <p:txBody>
          <a:bodyPr rtlCol="0"/>
          <a:lstStyle/>
          <a:p>
            <a:pPr rtl="0"/>
            <a:endParaRPr lang="el-GR" dirty="0"/>
          </a:p>
        </p:txBody>
      </p:sp>
      <p:sp>
        <p:nvSpPr>
          <p:cNvPr id="6" name="Σύμβολο κράτησης ημερομηνίας 5"/>
          <p:cNvSpPr>
            <a:spLocks noGrp="1"/>
          </p:cNvSpPr>
          <p:nvPr>
            <p:ph type="dt" sz="half" idx="10"/>
          </p:nvPr>
        </p:nvSpPr>
        <p:spPr/>
        <p:txBody>
          <a:bodyPr rtlCol="0"/>
          <a:lstStyle>
            <a:lvl1pPr>
              <a:defRPr/>
            </a:lvl1pPr>
          </a:lstStyle>
          <a:p>
            <a:fld id="{73A1C925-BC9F-46B5-8094-6C6723476B22}" type="datetime1">
              <a:rPr lang="el-GR" smtClean="0"/>
              <a:pPr/>
              <a:t>30/3/2020</a:t>
            </a:fld>
            <a:endParaRPr lang="el-GR" dirty="0"/>
          </a:p>
        </p:txBody>
      </p:sp>
    </p:spTree>
    <p:extLst>
      <p:ext uri="{BB962C8B-B14F-4D97-AF65-F5344CB8AC3E}">
        <p14:creationId xmlns:p14="http://schemas.microsoft.com/office/powerpoint/2010/main" val="787425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7511732" y="1330347"/>
            <a:ext cx="3840480" cy="2103120"/>
          </a:xfrm>
        </p:spPr>
        <p:txBody>
          <a:bodyPr rtlCol="0" anchor="b">
            <a:normAutofit/>
          </a:bodyPr>
          <a:lstStyle>
            <a:lvl1pPr algn="l" rtl="0">
              <a:defRPr sz="3600"/>
            </a:lvl1pPr>
          </a:lstStyle>
          <a:p>
            <a:pPr rtl="0"/>
            <a:r>
              <a:rPr lang="el-GR"/>
              <a:t>Κάντε κλικ για να επεξεργαστείτε τον τίτλο υποδείγματος</a:t>
            </a:r>
            <a:endParaRPr lang="el-GR" dirty="0"/>
          </a:p>
        </p:txBody>
      </p:sp>
      <p:sp>
        <p:nvSpPr>
          <p:cNvPr id="3" name="Σύμβολο κράτησης θέσης περιεχομένου 2"/>
          <p:cNvSpPr>
            <a:spLocks noGrp="1"/>
          </p:cNvSpPr>
          <p:nvPr>
            <p:ph idx="1"/>
          </p:nvPr>
        </p:nvSpPr>
        <p:spPr>
          <a:xfrm>
            <a:off x="836613" y="914400"/>
            <a:ext cx="6172201" cy="5029200"/>
          </a:xfrm>
        </p:spPr>
        <p:txBody>
          <a:bodyPr rtlCol="0">
            <a:normAutofit/>
          </a:bodyPr>
          <a:lstStyle>
            <a:lvl1pPr algn="l" rtl="0">
              <a:defRPr sz="2400"/>
            </a:lvl1pPr>
            <a:lvl2pPr algn="l" rtl="0">
              <a:defRPr sz="2000"/>
            </a:lvl2pPr>
            <a:lvl3pPr algn="l" rtl="0">
              <a:defRPr sz="1800"/>
            </a:lvl3pPr>
            <a:lvl4pPr algn="l" rtl="0">
              <a:defRPr sz="1600"/>
            </a:lvl4pPr>
            <a:lvl5pPr algn="l" rtl="0">
              <a:defRPr sz="1600"/>
            </a:lvl5pPr>
            <a:lvl6pPr algn="l" rtl="0">
              <a:defRPr sz="2000"/>
            </a:lvl6pPr>
            <a:lvl7pPr algn="l" rtl="0">
              <a:defRPr sz="2000"/>
            </a:lvl7pPr>
            <a:lvl8pPr algn="l" rtl="0">
              <a:defRPr sz="2000"/>
            </a:lvl8pPr>
            <a:lvl9pPr algn="l" rtl="0">
              <a:defRPr sz="2000"/>
            </a:lvl9pPr>
          </a:lstStyle>
          <a:p>
            <a:pPr lvl="0" rtl="0"/>
            <a:r>
              <a:rPr lang="el-GR"/>
              <a:t>Στυλ κειμένου υποδείγματος</a:t>
            </a:r>
          </a:p>
          <a:p>
            <a:pPr lvl="1" rtl="0"/>
            <a:r>
              <a:rPr lang="el-GR"/>
              <a:t>Δεύτερο επίπεδο</a:t>
            </a:r>
          </a:p>
          <a:p>
            <a:pPr lvl="2" rtl="0"/>
            <a:r>
              <a:rPr lang="el-GR"/>
              <a:t>Τρίτο επίπεδο</a:t>
            </a:r>
          </a:p>
          <a:p>
            <a:pPr lvl="3" rtl="0"/>
            <a:r>
              <a:rPr lang="el-GR"/>
              <a:t>Τέταρτο επίπεδο</a:t>
            </a:r>
          </a:p>
          <a:p>
            <a:pPr lvl="4" rtl="0"/>
            <a:r>
              <a:rPr lang="el-GR"/>
              <a:t>Πέμπτο επίπεδο</a:t>
            </a:r>
            <a:endParaRPr lang="el-GR" dirty="0"/>
          </a:p>
        </p:txBody>
      </p:sp>
      <p:sp>
        <p:nvSpPr>
          <p:cNvPr id="4" name="Σύμβολο κράτησης θέσης κειμένου 3"/>
          <p:cNvSpPr>
            <a:spLocks noGrp="1"/>
          </p:cNvSpPr>
          <p:nvPr>
            <p:ph type="body" sz="half" idx="2"/>
          </p:nvPr>
        </p:nvSpPr>
        <p:spPr>
          <a:xfrm>
            <a:off x="7511732" y="3555523"/>
            <a:ext cx="3840480" cy="2388077"/>
          </a:xfrm>
        </p:spPr>
        <p:txBody>
          <a:bodyPr rtlCol="0">
            <a:normAutofit/>
          </a:bodyPr>
          <a:lstStyle>
            <a:lvl1pPr marL="0" indent="0" algn="l" rtl="0">
              <a:buNone/>
              <a:defRPr sz="18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el-GR"/>
              <a:t>Στυλ κειμένου υποδείγματος</a:t>
            </a:r>
          </a:p>
        </p:txBody>
      </p:sp>
      <p:sp>
        <p:nvSpPr>
          <p:cNvPr id="7" name="Σύμβολο κράτησης θέσης αριθμού διαφάνειας 6"/>
          <p:cNvSpPr>
            <a:spLocks noGrp="1"/>
          </p:cNvSpPr>
          <p:nvPr>
            <p:ph type="sldNum" sz="quarter" idx="12"/>
          </p:nvPr>
        </p:nvSpPr>
        <p:spPr>
          <a:xfrm>
            <a:off x="1065213" y="6019801"/>
            <a:ext cx="762000" cy="228600"/>
          </a:xfrm>
        </p:spPr>
        <p:txBody>
          <a:bodyPr rtlCol="0"/>
          <a:lstStyle>
            <a:lvl1pPr algn="l" rtl="0">
              <a:defRPr/>
            </a:lvl1pPr>
          </a:lstStyle>
          <a:p>
            <a:pPr rtl="0"/>
            <a:fld id="{022B156B-59AE-415F-B24B-8756D48BB977}" type="slidenum">
              <a:rPr lang="el-GR"/>
              <a:pPr/>
              <a:t>‹#›</a:t>
            </a:fld>
            <a:endParaRPr lang="el-GR" dirty="0"/>
          </a:p>
        </p:txBody>
      </p:sp>
      <p:sp>
        <p:nvSpPr>
          <p:cNvPr id="6" name="Σύμβολο κράτησης θέσης υποσέλιδου 5"/>
          <p:cNvSpPr>
            <a:spLocks noGrp="1"/>
          </p:cNvSpPr>
          <p:nvPr>
            <p:ph type="ftr" sz="quarter" idx="11"/>
          </p:nvPr>
        </p:nvSpPr>
        <p:spPr/>
        <p:txBody>
          <a:bodyPr rtlCol="0"/>
          <a:lstStyle/>
          <a:p>
            <a:pPr rtl="0"/>
            <a:endParaRPr lang="el-GR" dirty="0"/>
          </a:p>
        </p:txBody>
      </p:sp>
      <p:sp>
        <p:nvSpPr>
          <p:cNvPr id="5" name="Σύμβολο κράτησης θέσης ημερομηνίας 4"/>
          <p:cNvSpPr>
            <a:spLocks noGrp="1"/>
          </p:cNvSpPr>
          <p:nvPr>
            <p:ph type="dt" sz="half" idx="10"/>
          </p:nvPr>
        </p:nvSpPr>
        <p:spPr>
          <a:xfrm>
            <a:off x="8075611" y="6019801"/>
            <a:ext cx="1396260" cy="228600"/>
          </a:xfrm>
        </p:spPr>
        <p:txBody>
          <a:bodyPr rtlCol="0"/>
          <a:lstStyle>
            <a:lvl1pPr>
              <a:defRPr/>
            </a:lvl1pPr>
          </a:lstStyle>
          <a:p>
            <a:fld id="{2A78B982-0F0D-452A-A10E-823C1FC569E6}" type="datetime1">
              <a:rPr lang="el-GR" smtClean="0"/>
              <a:pPr/>
              <a:t>30/3/2020</a:t>
            </a:fld>
            <a:endParaRPr lang="el-GR" dirty="0"/>
          </a:p>
        </p:txBody>
      </p:sp>
    </p:spTree>
    <p:extLst>
      <p:ext uri="{BB962C8B-B14F-4D97-AF65-F5344CB8AC3E}">
        <p14:creationId xmlns:p14="http://schemas.microsoft.com/office/powerpoint/2010/main" val="1239762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7492891" y="1330347"/>
            <a:ext cx="3840480" cy="2103120"/>
          </a:xfrm>
        </p:spPr>
        <p:txBody>
          <a:bodyPr rtlCol="0" anchor="b">
            <a:normAutofit/>
          </a:bodyPr>
          <a:lstStyle>
            <a:lvl1pPr algn="l" rtl="0">
              <a:defRPr sz="3600"/>
            </a:lvl1pPr>
          </a:lstStyle>
          <a:p>
            <a:pPr rtl="0"/>
            <a:r>
              <a:rPr lang="el-GR"/>
              <a:t>Κάντε κλικ για να επεξεργαστείτε τον τίτλο υποδείγματος</a:t>
            </a:r>
            <a:endParaRPr lang="el-GR" dirty="0"/>
          </a:p>
        </p:txBody>
      </p:sp>
      <p:grpSp>
        <p:nvGrpSpPr>
          <p:cNvPr id="8" name="Ομάδα 7"/>
          <p:cNvGrpSpPr/>
          <p:nvPr/>
        </p:nvGrpSpPr>
        <p:grpSpPr>
          <a:xfrm>
            <a:off x="595546" y="781398"/>
            <a:ext cx="6433398" cy="5053665"/>
            <a:chOff x="5162444" y="781398"/>
            <a:chExt cx="6433398" cy="5053665"/>
          </a:xfrm>
        </p:grpSpPr>
        <p:sp>
          <p:nvSpPr>
            <p:cNvPr id="9" name="Ελεύθερη σχεδίαση 42"/>
            <p:cNvSpPr>
              <a:spLocks/>
            </p:cNvSpPr>
            <p:nvPr/>
          </p:nvSpPr>
          <p:spPr bwMode="auto">
            <a:xfrm rot="16200000" flipV="1">
              <a:off x="3342557" y="3275021"/>
              <a:ext cx="3827994" cy="17568"/>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10" name="Ελεύθερη σχεδίαση 43"/>
            <p:cNvSpPr>
              <a:spLocks/>
            </p:cNvSpPr>
            <p:nvPr/>
          </p:nvSpPr>
          <p:spPr bwMode="auto">
            <a:xfrm rot="16200000" flipV="1">
              <a:off x="9565728" y="3299447"/>
              <a:ext cx="3836876" cy="17568"/>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el-GR" dirty="0"/>
            </a:p>
          </p:txBody>
        </p:sp>
        <p:grpSp>
          <p:nvGrpSpPr>
            <p:cNvPr id="11" name="Ομάδα 10"/>
            <p:cNvGrpSpPr/>
            <p:nvPr/>
          </p:nvGrpSpPr>
          <p:grpSpPr>
            <a:xfrm>
              <a:off x="5814205" y="859113"/>
              <a:ext cx="5129146" cy="4880471"/>
              <a:chOff x="7856559" y="859113"/>
              <a:chExt cx="3086791" cy="4880471"/>
            </a:xfrm>
          </p:grpSpPr>
          <p:sp>
            <p:nvSpPr>
              <p:cNvPr id="20" name="Ελεύθερη σχεδίαση 41"/>
              <p:cNvSpPr>
                <a:spLocks/>
              </p:cNvSpPr>
              <p:nvPr/>
            </p:nvSpPr>
            <p:spPr bwMode="auto">
              <a:xfrm rot="16200000" flipV="1">
                <a:off x="9392183" y="4188416"/>
                <a:ext cx="15544" cy="3086791"/>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21" name="Ελεύθερη σχεδίαση 44"/>
              <p:cNvSpPr>
                <a:spLocks/>
              </p:cNvSpPr>
              <p:nvPr/>
            </p:nvSpPr>
            <p:spPr bwMode="auto">
              <a:xfrm rot="16200000" flipV="1">
                <a:off x="9366943" y="-651271"/>
                <a:ext cx="13322" cy="3034090"/>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el-GR" dirty="0"/>
              </a:p>
            </p:txBody>
          </p:sp>
        </p:grpSp>
        <p:sp>
          <p:nvSpPr>
            <p:cNvPr id="12" name="Ελεύθερη σχεδίαση 45"/>
            <p:cNvSpPr>
              <a:spLocks noEditPoints="1"/>
            </p:cNvSpPr>
            <p:nvPr/>
          </p:nvSpPr>
          <p:spPr bwMode="auto">
            <a:xfrm rot="16200000" flipV="1">
              <a:off x="5186001" y="5323012"/>
              <a:ext cx="477390" cy="524504"/>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13" name="Ελεύθερη σχεδίαση 46"/>
            <p:cNvSpPr>
              <a:spLocks noEditPoints="1"/>
            </p:cNvSpPr>
            <p:nvPr/>
          </p:nvSpPr>
          <p:spPr bwMode="auto">
            <a:xfrm rot="16200000" flipV="1">
              <a:off x="5197295" y="5324846"/>
              <a:ext cx="477390" cy="511956"/>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14" name="Ελεύθερη σχεδίαση 47"/>
            <p:cNvSpPr>
              <a:spLocks noEditPoints="1"/>
            </p:cNvSpPr>
            <p:nvPr/>
          </p:nvSpPr>
          <p:spPr bwMode="auto">
            <a:xfrm rot="16200000" flipV="1">
              <a:off x="11076843" y="5321082"/>
              <a:ext cx="508476" cy="519485"/>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15" name="Ελεύθερη σχεδίαση 48"/>
            <p:cNvSpPr>
              <a:spLocks noEditPoints="1"/>
            </p:cNvSpPr>
            <p:nvPr/>
          </p:nvSpPr>
          <p:spPr bwMode="auto">
            <a:xfrm rot="16200000" flipV="1">
              <a:off x="11093207" y="5321324"/>
              <a:ext cx="470728" cy="534543"/>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16" name="Ελεύθερη σχεδίαση 49"/>
            <p:cNvSpPr>
              <a:spLocks noEditPoints="1"/>
            </p:cNvSpPr>
            <p:nvPr/>
          </p:nvSpPr>
          <p:spPr bwMode="auto">
            <a:xfrm rot="16200000" flipV="1">
              <a:off x="11051654" y="771453"/>
              <a:ext cx="468508" cy="519485"/>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17" name="Ελεύθερη σχεδίαση 50"/>
            <p:cNvSpPr>
              <a:spLocks noEditPoints="1"/>
            </p:cNvSpPr>
            <p:nvPr/>
          </p:nvSpPr>
          <p:spPr bwMode="auto">
            <a:xfrm rot="16200000" flipV="1">
              <a:off x="11044126" y="786511"/>
              <a:ext cx="468508" cy="489370"/>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18" name="Ελεύθερη σχεδίαση 51"/>
            <p:cNvSpPr>
              <a:spLocks noEditPoints="1"/>
            </p:cNvSpPr>
            <p:nvPr/>
          </p:nvSpPr>
          <p:spPr bwMode="auto">
            <a:xfrm rot="16200000" flipV="1">
              <a:off x="5232723" y="721157"/>
              <a:ext cx="424100" cy="544581"/>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19" name="Ελεύθερη σχεδίαση 52"/>
            <p:cNvSpPr>
              <a:spLocks noEditPoints="1"/>
            </p:cNvSpPr>
            <p:nvPr/>
          </p:nvSpPr>
          <p:spPr bwMode="auto">
            <a:xfrm rot="16200000" flipV="1">
              <a:off x="5241796" y="749729"/>
              <a:ext cx="428541" cy="491879"/>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el-GR" dirty="0"/>
            </a:p>
          </p:txBody>
        </p:sp>
      </p:grpSp>
      <p:sp>
        <p:nvSpPr>
          <p:cNvPr id="3" name="Σύμβολο κράτησης θέσης εικόνας 2" descr="Ένα κενό πλαίσιο κράτησης θέσης για να προσθέσετε μια εικόνα. Κάντε κλικ στο πλαίσιο κράτησης θέσης και επιλέξτε την εικόνα που θέλετε να προσθέσετε."/>
          <p:cNvSpPr>
            <a:spLocks noGrp="1"/>
          </p:cNvSpPr>
          <p:nvPr>
            <p:ph type="pic" idx="1"/>
          </p:nvPr>
        </p:nvSpPr>
        <p:spPr>
          <a:xfrm>
            <a:off x="836613" y="1031195"/>
            <a:ext cx="5943600" cy="4572000"/>
          </a:xfrm>
          <a:solidFill>
            <a:schemeClr val="accent2">
              <a:lumMod val="40000"/>
              <a:lumOff val="60000"/>
            </a:schemeClr>
          </a:solidFill>
          <a:ln w="38100">
            <a:solidFill>
              <a:schemeClr val="bg1"/>
            </a:solidFill>
          </a:ln>
        </p:spPr>
        <p:txBody>
          <a:bodyPr rtlCol="0"/>
          <a:lstStyle>
            <a:lvl1pPr marL="0" indent="0" algn="l" rtl="0">
              <a:buNone/>
              <a:defRPr sz="3200"/>
            </a:lvl1pPr>
            <a:lvl2pPr marL="457200" indent="0" algn="l" rtl="0">
              <a:buNone/>
              <a:defRPr sz="2800"/>
            </a:lvl2pPr>
            <a:lvl3pPr marL="914400" indent="0" algn="l" rtl="0">
              <a:buNone/>
              <a:defRPr sz="2400"/>
            </a:lvl3pPr>
            <a:lvl4pPr marL="1371600" indent="0" algn="l" rtl="0">
              <a:buNone/>
              <a:defRPr sz="2000"/>
            </a:lvl4pPr>
            <a:lvl5pPr marL="1828800" indent="0" algn="l" rtl="0">
              <a:buNone/>
              <a:defRPr sz="2000"/>
            </a:lvl5pPr>
            <a:lvl6pPr marL="2286000" indent="0" algn="l" rtl="0">
              <a:buNone/>
              <a:defRPr sz="2000"/>
            </a:lvl6pPr>
            <a:lvl7pPr marL="2743200" indent="0" algn="l" rtl="0">
              <a:buNone/>
              <a:defRPr sz="2000"/>
            </a:lvl7pPr>
            <a:lvl8pPr marL="3200400" indent="0" algn="l" rtl="0">
              <a:buNone/>
              <a:defRPr sz="2000"/>
            </a:lvl8pPr>
            <a:lvl9pPr marL="3657600" indent="0" algn="l" rtl="0">
              <a:buNone/>
              <a:defRPr sz="2000"/>
            </a:lvl9pPr>
          </a:lstStyle>
          <a:p>
            <a:pPr rtl="0"/>
            <a:r>
              <a:rPr lang="el-GR"/>
              <a:t>Κάντε κλικ στο εικονίδιο για να προσθέσετε εικόνα</a:t>
            </a:r>
            <a:endParaRPr lang="el-GR" dirty="0"/>
          </a:p>
        </p:txBody>
      </p:sp>
      <p:sp>
        <p:nvSpPr>
          <p:cNvPr id="4" name="Σύμβολο κράτησης θέσης κειμένου 3"/>
          <p:cNvSpPr>
            <a:spLocks noGrp="1"/>
          </p:cNvSpPr>
          <p:nvPr>
            <p:ph type="body" sz="half" idx="2"/>
          </p:nvPr>
        </p:nvSpPr>
        <p:spPr>
          <a:xfrm>
            <a:off x="7492891" y="3555521"/>
            <a:ext cx="3840480" cy="2168517"/>
          </a:xfrm>
        </p:spPr>
        <p:txBody>
          <a:bodyPr rtlCol="0">
            <a:normAutofit/>
          </a:bodyPr>
          <a:lstStyle>
            <a:lvl1pPr marL="0" indent="0" algn="l" rtl="0">
              <a:buNone/>
              <a:defRPr sz="18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el-GR"/>
              <a:t>Στυλ κειμένου υποδείγματος</a:t>
            </a:r>
          </a:p>
        </p:txBody>
      </p:sp>
      <p:sp>
        <p:nvSpPr>
          <p:cNvPr id="7" name="Σύμβολο κράτησης θέσης αριθμού διαφάνειας 6"/>
          <p:cNvSpPr>
            <a:spLocks noGrp="1"/>
          </p:cNvSpPr>
          <p:nvPr>
            <p:ph type="sldNum" sz="quarter" idx="12"/>
          </p:nvPr>
        </p:nvSpPr>
        <p:spPr/>
        <p:txBody>
          <a:bodyPr rtlCol="0"/>
          <a:lstStyle/>
          <a:p>
            <a:pPr rtl="0"/>
            <a:fld id="{022B156B-59AE-415F-B24B-8756D48BB977}" type="slidenum">
              <a:rPr lang="el-GR"/>
              <a:t>‹#›</a:t>
            </a:fld>
            <a:endParaRPr lang="el-GR" dirty="0"/>
          </a:p>
        </p:txBody>
      </p:sp>
      <p:sp>
        <p:nvSpPr>
          <p:cNvPr id="6" name="Σύμβολο κράτησης θέσης υποσέλιδου 5"/>
          <p:cNvSpPr>
            <a:spLocks noGrp="1"/>
          </p:cNvSpPr>
          <p:nvPr>
            <p:ph type="ftr" sz="quarter" idx="11"/>
          </p:nvPr>
        </p:nvSpPr>
        <p:spPr/>
        <p:txBody>
          <a:bodyPr rtlCol="0"/>
          <a:lstStyle/>
          <a:p>
            <a:pPr rtl="0"/>
            <a:endParaRPr lang="el-GR" dirty="0"/>
          </a:p>
        </p:txBody>
      </p:sp>
      <p:sp>
        <p:nvSpPr>
          <p:cNvPr id="5" name="Σύμβολο κράτησης θέσης ημερομηνίας 4"/>
          <p:cNvSpPr>
            <a:spLocks noGrp="1"/>
          </p:cNvSpPr>
          <p:nvPr>
            <p:ph type="dt" sz="half" idx="10"/>
          </p:nvPr>
        </p:nvSpPr>
        <p:spPr/>
        <p:txBody>
          <a:bodyPr rtlCol="0"/>
          <a:lstStyle>
            <a:lvl1pPr>
              <a:defRPr/>
            </a:lvl1pPr>
          </a:lstStyle>
          <a:p>
            <a:fld id="{66ED60AB-0D1D-4770-B45D-95D65E5F03D0}" type="datetime1">
              <a:rPr lang="el-GR" smtClean="0"/>
              <a:pPr/>
              <a:t>30/3/2020</a:t>
            </a:fld>
            <a:endParaRPr lang="el-GR" dirty="0"/>
          </a:p>
        </p:txBody>
      </p:sp>
    </p:spTree>
    <p:extLst>
      <p:ext uri="{BB962C8B-B14F-4D97-AF65-F5344CB8AC3E}">
        <p14:creationId xmlns:p14="http://schemas.microsoft.com/office/powerpoint/2010/main" val="2659575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lstStyle>
            <a:lvl1pPr rtl="0">
              <a:defRPr/>
            </a:lvl1pPr>
          </a:lstStyle>
          <a:p>
            <a:pPr rtl="0"/>
            <a:r>
              <a:rPr lang="el-GR"/>
              <a:t>Κάντε κλικ για να επεξεργαστείτε τον τίτλο υποδείγματος</a:t>
            </a:r>
            <a:endParaRPr lang="el-GR" dirty="0"/>
          </a:p>
        </p:txBody>
      </p:sp>
      <p:sp>
        <p:nvSpPr>
          <p:cNvPr id="3" name="Σύμβολο κράτησης θέσης κατακόρυφου κειμένου 2"/>
          <p:cNvSpPr>
            <a:spLocks noGrp="1"/>
          </p:cNvSpPr>
          <p:nvPr>
            <p:ph type="body" orient="vert" idx="1"/>
          </p:nvPr>
        </p:nvSpPr>
        <p:spPr/>
        <p:txBody>
          <a:bodyPr vert="eaVert" rtlCol="0"/>
          <a:lstStyle/>
          <a:p>
            <a:pPr lvl="0" rtl="0"/>
            <a:r>
              <a:rPr lang="el-GR"/>
              <a:t>Στυλ κειμένου υποδείγματος</a:t>
            </a:r>
          </a:p>
          <a:p>
            <a:pPr lvl="1" rtl="0"/>
            <a:r>
              <a:rPr lang="el-GR"/>
              <a:t>Δεύτερο επίπεδο</a:t>
            </a:r>
          </a:p>
          <a:p>
            <a:pPr lvl="2" rtl="0"/>
            <a:r>
              <a:rPr lang="el-GR"/>
              <a:t>Τρίτο επίπεδο</a:t>
            </a:r>
          </a:p>
          <a:p>
            <a:pPr lvl="3" rtl="0"/>
            <a:r>
              <a:rPr lang="el-GR"/>
              <a:t>Τέταρτο επίπεδο</a:t>
            </a:r>
          </a:p>
          <a:p>
            <a:pPr lvl="4" rtl="0"/>
            <a:r>
              <a:rPr lang="el-GR"/>
              <a:t>Πέμπτο επίπεδο</a:t>
            </a:r>
            <a:endParaRPr lang="el-GR" dirty="0"/>
          </a:p>
        </p:txBody>
      </p:sp>
      <p:sp>
        <p:nvSpPr>
          <p:cNvPr id="6" name="Σύμβολο κράτησης θέσης αριθμού διαφάνειας 5"/>
          <p:cNvSpPr>
            <a:spLocks noGrp="1"/>
          </p:cNvSpPr>
          <p:nvPr>
            <p:ph type="sldNum" sz="quarter" idx="12"/>
          </p:nvPr>
        </p:nvSpPr>
        <p:spPr/>
        <p:txBody>
          <a:bodyPr rtlCol="0"/>
          <a:lstStyle/>
          <a:p>
            <a:pPr rtl="0"/>
            <a:fld id="{022B156B-59AE-415F-B24B-8756D48BB977}" type="slidenum">
              <a:rPr lang="el-GR"/>
              <a:t>‹#›</a:t>
            </a:fld>
            <a:endParaRPr lang="el-GR" dirty="0"/>
          </a:p>
        </p:txBody>
      </p:sp>
      <p:sp>
        <p:nvSpPr>
          <p:cNvPr id="5" name="Σύμβολο κράτησης θέσης υποσέλιδου 4"/>
          <p:cNvSpPr>
            <a:spLocks noGrp="1"/>
          </p:cNvSpPr>
          <p:nvPr>
            <p:ph type="ftr" sz="quarter" idx="11"/>
          </p:nvPr>
        </p:nvSpPr>
        <p:spPr/>
        <p:txBody>
          <a:bodyPr rtlCol="0"/>
          <a:lstStyle/>
          <a:p>
            <a:pPr rtl="0"/>
            <a:endParaRPr lang="el-GR" dirty="0"/>
          </a:p>
        </p:txBody>
      </p:sp>
      <p:sp>
        <p:nvSpPr>
          <p:cNvPr id="4" name="Σύμβολο κράτησης θέσης ημερομηνίας 3"/>
          <p:cNvSpPr>
            <a:spLocks noGrp="1"/>
          </p:cNvSpPr>
          <p:nvPr>
            <p:ph type="dt" sz="half" idx="10"/>
          </p:nvPr>
        </p:nvSpPr>
        <p:spPr/>
        <p:txBody>
          <a:bodyPr rtlCol="0"/>
          <a:lstStyle>
            <a:lvl1pPr>
              <a:defRPr/>
            </a:lvl1pPr>
          </a:lstStyle>
          <a:p>
            <a:fld id="{35FD1C50-434F-4F7F-93F4-8391C3B1F159}" type="datetime1">
              <a:rPr lang="el-GR" smtClean="0"/>
              <a:pPr/>
              <a:t>30/3/2020</a:t>
            </a:fld>
            <a:endParaRPr lang="el-GR" dirty="0"/>
          </a:p>
        </p:txBody>
      </p:sp>
    </p:spTree>
    <p:extLst>
      <p:ext uri="{BB962C8B-B14F-4D97-AF65-F5344CB8AC3E}">
        <p14:creationId xmlns:p14="http://schemas.microsoft.com/office/powerpoint/2010/main" val="2447936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extLst>
    <p:ext uri="{DCECCB84-F9BA-43D5-87BE-67443E8EF086}">
      <p15:sldGuideLst xmlns:p15="http://schemas.microsoft.com/office/powerpoint/2012/main">
        <p15:guide id="1" orient="horz" pos="216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9624268" y="304800"/>
            <a:ext cx="1729531" cy="5676900"/>
          </a:xfrm>
        </p:spPr>
        <p:txBody>
          <a:bodyPr vert="eaVert" rtlCol="0"/>
          <a:lstStyle>
            <a:lvl1pPr rtl="0">
              <a:defRPr/>
            </a:lvl1pPr>
          </a:lstStyle>
          <a:p>
            <a:pPr rtl="0"/>
            <a:r>
              <a:rPr lang="el-GR"/>
              <a:t>Κάντε κλικ για να επεξεργαστείτε τον τίτλο υποδείγματος</a:t>
            </a:r>
            <a:endParaRPr lang="el-GR" dirty="0"/>
          </a:p>
        </p:txBody>
      </p:sp>
      <p:sp>
        <p:nvSpPr>
          <p:cNvPr id="3" name="Σύμβολο κράτησης θέσης κατακόρυφου κειμένου 2"/>
          <p:cNvSpPr>
            <a:spLocks noGrp="1"/>
          </p:cNvSpPr>
          <p:nvPr>
            <p:ph type="body" orient="vert" idx="1"/>
          </p:nvPr>
        </p:nvSpPr>
        <p:spPr>
          <a:xfrm>
            <a:off x="838199" y="304800"/>
            <a:ext cx="8633671" cy="5676900"/>
          </a:xfrm>
        </p:spPr>
        <p:txBody>
          <a:bodyPr vert="eaVert" rtlCol="0"/>
          <a:lstStyle/>
          <a:p>
            <a:pPr lvl="0" rtl="0"/>
            <a:r>
              <a:rPr lang="el-GR"/>
              <a:t>Στυλ κειμένου υποδείγματος</a:t>
            </a:r>
          </a:p>
          <a:p>
            <a:pPr lvl="1" rtl="0"/>
            <a:r>
              <a:rPr lang="el-GR"/>
              <a:t>Δεύτερο επίπεδο</a:t>
            </a:r>
          </a:p>
          <a:p>
            <a:pPr lvl="2" rtl="0"/>
            <a:r>
              <a:rPr lang="el-GR"/>
              <a:t>Τρίτο επίπεδο</a:t>
            </a:r>
          </a:p>
          <a:p>
            <a:pPr lvl="3" rtl="0"/>
            <a:r>
              <a:rPr lang="el-GR"/>
              <a:t>Τέταρτο επίπεδο</a:t>
            </a:r>
          </a:p>
          <a:p>
            <a:pPr lvl="4" rtl="0"/>
            <a:r>
              <a:rPr lang="el-GR"/>
              <a:t>Πέμπτο επίπεδο</a:t>
            </a:r>
            <a:endParaRPr lang="el-GR" dirty="0"/>
          </a:p>
        </p:txBody>
      </p:sp>
      <p:sp>
        <p:nvSpPr>
          <p:cNvPr id="6" name="Σύμβολο κράτησης θέσης αριθμού διαφάνειας 5"/>
          <p:cNvSpPr>
            <a:spLocks noGrp="1"/>
          </p:cNvSpPr>
          <p:nvPr>
            <p:ph type="sldNum" sz="quarter" idx="12"/>
          </p:nvPr>
        </p:nvSpPr>
        <p:spPr/>
        <p:txBody>
          <a:bodyPr rtlCol="0"/>
          <a:lstStyle/>
          <a:p>
            <a:pPr rtl="0"/>
            <a:fld id="{022B156B-59AE-415F-B24B-8756D48BB977}" type="slidenum">
              <a:rPr lang="el-GR"/>
              <a:t>‹#›</a:t>
            </a:fld>
            <a:endParaRPr lang="el-GR" dirty="0"/>
          </a:p>
        </p:txBody>
      </p:sp>
      <p:sp>
        <p:nvSpPr>
          <p:cNvPr id="5" name="Σύμβολο κράτησης θέσης υποσέλιδου 4"/>
          <p:cNvSpPr>
            <a:spLocks noGrp="1"/>
          </p:cNvSpPr>
          <p:nvPr>
            <p:ph type="ftr" sz="quarter" idx="11"/>
          </p:nvPr>
        </p:nvSpPr>
        <p:spPr/>
        <p:txBody>
          <a:bodyPr rtlCol="0"/>
          <a:lstStyle/>
          <a:p>
            <a:pPr rtl="0"/>
            <a:endParaRPr lang="el-GR" dirty="0"/>
          </a:p>
        </p:txBody>
      </p:sp>
      <p:sp>
        <p:nvSpPr>
          <p:cNvPr id="4" name="Σύμβολο κράτησης θέσης ημερομηνίας 3"/>
          <p:cNvSpPr>
            <a:spLocks noGrp="1"/>
          </p:cNvSpPr>
          <p:nvPr>
            <p:ph type="dt" sz="half" idx="10"/>
          </p:nvPr>
        </p:nvSpPr>
        <p:spPr/>
        <p:txBody>
          <a:bodyPr rtlCol="0"/>
          <a:lstStyle>
            <a:lvl1pPr>
              <a:defRPr/>
            </a:lvl1pPr>
          </a:lstStyle>
          <a:p>
            <a:fld id="{EF97D3CD-D8C2-4C57-91BB-4DCC64FB1FCD}" type="datetime1">
              <a:rPr lang="el-GR" smtClean="0"/>
              <a:pPr/>
              <a:t>30/3/2020</a:t>
            </a:fld>
            <a:endParaRPr lang="el-GR" dirty="0"/>
          </a:p>
        </p:txBody>
      </p:sp>
    </p:spTree>
    <p:extLst>
      <p:ext uri="{BB962C8B-B14F-4D97-AF65-F5344CB8AC3E}">
        <p14:creationId xmlns:p14="http://schemas.microsoft.com/office/powerpoint/2010/main" val="4205803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lstStyle>
            <a:lvl1pPr rtl="0">
              <a:defRPr/>
            </a:lvl1pPr>
          </a:lstStyle>
          <a:p>
            <a:pPr rtl="0"/>
            <a:r>
              <a:rPr lang="el-GR"/>
              <a:t>Κάντε κλικ για να επεξεργαστείτε τον τίτλο υποδείγματος</a:t>
            </a:r>
            <a:endParaRPr lang="el-GR" dirty="0"/>
          </a:p>
        </p:txBody>
      </p:sp>
      <p:sp>
        <p:nvSpPr>
          <p:cNvPr id="3" name="Σύμβολο κράτησης θέσης περιεχομένου 2"/>
          <p:cNvSpPr>
            <a:spLocks noGrp="1"/>
          </p:cNvSpPr>
          <p:nvPr>
            <p:ph idx="1"/>
          </p:nvPr>
        </p:nvSpPr>
        <p:spPr/>
        <p:txBody>
          <a:bodyPr rtlCol="0"/>
          <a:lstStyle/>
          <a:p>
            <a:pPr lvl="0" rtl="0"/>
            <a:r>
              <a:rPr lang="el-GR"/>
              <a:t>Στυλ κειμένου υποδείγματος</a:t>
            </a:r>
          </a:p>
          <a:p>
            <a:pPr lvl="1" rtl="0"/>
            <a:r>
              <a:rPr lang="el-GR"/>
              <a:t>Δεύτερο επίπεδο</a:t>
            </a:r>
          </a:p>
          <a:p>
            <a:pPr lvl="2" rtl="0"/>
            <a:r>
              <a:rPr lang="el-GR"/>
              <a:t>Τρίτο επίπεδο</a:t>
            </a:r>
          </a:p>
          <a:p>
            <a:pPr lvl="3" rtl="0"/>
            <a:r>
              <a:rPr lang="el-GR"/>
              <a:t>Τέταρτο επίπεδο</a:t>
            </a:r>
          </a:p>
          <a:p>
            <a:pPr lvl="4" rtl="0"/>
            <a:r>
              <a:rPr lang="el-GR"/>
              <a:t>Πέμπτο επίπεδο</a:t>
            </a:r>
            <a:endParaRPr lang="el-GR" dirty="0"/>
          </a:p>
        </p:txBody>
      </p:sp>
      <p:sp>
        <p:nvSpPr>
          <p:cNvPr id="6" name="Σύμβολο κράτησης θέσης αριθμού διαφάνειας 5"/>
          <p:cNvSpPr>
            <a:spLocks noGrp="1"/>
          </p:cNvSpPr>
          <p:nvPr>
            <p:ph type="sldNum" sz="quarter" idx="12"/>
          </p:nvPr>
        </p:nvSpPr>
        <p:spPr/>
        <p:txBody>
          <a:bodyPr rtlCol="0"/>
          <a:lstStyle/>
          <a:p>
            <a:pPr rtl="0"/>
            <a:fld id="{022B156B-59AE-415F-B24B-8756D48BB977}" type="slidenum">
              <a:rPr lang="el-GR"/>
              <a:t>‹#›</a:t>
            </a:fld>
            <a:endParaRPr lang="el-GR" dirty="0"/>
          </a:p>
        </p:txBody>
      </p:sp>
      <p:sp>
        <p:nvSpPr>
          <p:cNvPr id="5" name="Σύμβολο κράτησης θέσης υποσέλιδου 4"/>
          <p:cNvSpPr>
            <a:spLocks noGrp="1"/>
          </p:cNvSpPr>
          <p:nvPr>
            <p:ph type="ftr" sz="quarter" idx="11"/>
          </p:nvPr>
        </p:nvSpPr>
        <p:spPr/>
        <p:txBody>
          <a:bodyPr rtlCol="0"/>
          <a:lstStyle/>
          <a:p>
            <a:pPr rtl="0"/>
            <a:endParaRPr lang="el-GR" dirty="0"/>
          </a:p>
        </p:txBody>
      </p:sp>
      <p:sp>
        <p:nvSpPr>
          <p:cNvPr id="4" name="Σύμβολο κράτησης θέσης ημερομηνίας 3"/>
          <p:cNvSpPr>
            <a:spLocks noGrp="1"/>
          </p:cNvSpPr>
          <p:nvPr>
            <p:ph type="dt" sz="half" idx="10"/>
          </p:nvPr>
        </p:nvSpPr>
        <p:spPr/>
        <p:txBody>
          <a:bodyPr rtlCol="0"/>
          <a:lstStyle>
            <a:lvl1pPr>
              <a:defRPr/>
            </a:lvl1pPr>
          </a:lstStyle>
          <a:p>
            <a:fld id="{954959A9-CC84-4C8E-9F28-9FBFA0AC3D66}" type="datetime1">
              <a:rPr lang="el-GR" smtClean="0"/>
              <a:pPr/>
              <a:t>30/3/2020</a:t>
            </a:fld>
            <a:endParaRPr lang="el-GR" dirty="0"/>
          </a:p>
        </p:txBody>
      </p:sp>
    </p:spTree>
    <p:extLst>
      <p:ext uri="{BB962C8B-B14F-4D97-AF65-F5344CB8AC3E}">
        <p14:creationId xmlns:p14="http://schemas.microsoft.com/office/powerpoint/2010/main" val="339630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Τίτλος 1"/>
          <p:cNvSpPr>
            <a:spLocks noGrp="1"/>
          </p:cNvSpPr>
          <p:nvPr>
            <p:ph type="title"/>
          </p:nvPr>
        </p:nvSpPr>
        <p:spPr>
          <a:xfrm>
            <a:off x="4265613" y="1828800"/>
            <a:ext cx="6858002" cy="1828800"/>
          </a:xfrm>
        </p:spPr>
        <p:txBody>
          <a:bodyPr rtlCol="0" anchor="b">
            <a:normAutofit/>
          </a:bodyPr>
          <a:lstStyle>
            <a:lvl1pPr algn="l" rtl="0">
              <a:defRPr sz="4400"/>
            </a:lvl1pPr>
          </a:lstStyle>
          <a:p>
            <a:pPr rtl="0"/>
            <a:r>
              <a:rPr lang="el-GR"/>
              <a:t>Κάντε κλικ για να επεξεργαστείτε τον τίτλο υποδείγματος</a:t>
            </a:r>
            <a:endParaRPr lang="el-GR" dirty="0"/>
          </a:p>
        </p:txBody>
      </p:sp>
      <p:sp>
        <p:nvSpPr>
          <p:cNvPr id="3" name="Σύμβολο κράτησης θέσης κειμένου 2"/>
          <p:cNvSpPr>
            <a:spLocks noGrp="1"/>
          </p:cNvSpPr>
          <p:nvPr>
            <p:ph type="body" idx="1"/>
          </p:nvPr>
        </p:nvSpPr>
        <p:spPr>
          <a:xfrm>
            <a:off x="4265610" y="3733800"/>
            <a:ext cx="6858002" cy="914400"/>
          </a:xfrm>
        </p:spPr>
        <p:txBody>
          <a:bodyPr rtlCol="0"/>
          <a:lstStyle>
            <a:lvl1pPr marL="0" indent="0" algn="l" rtl="0">
              <a:spcBef>
                <a:spcPts val="0"/>
              </a:spcBef>
              <a:buNone/>
              <a:defRPr sz="2400">
                <a:solidFill>
                  <a:schemeClr val="tx1"/>
                </a:solidFill>
              </a:defRPr>
            </a:lvl1pPr>
            <a:lvl2pPr marL="457200" indent="0" algn="l" rtl="0">
              <a:buNone/>
              <a:defRPr sz="2000">
                <a:solidFill>
                  <a:schemeClr val="tx1">
                    <a:tint val="75000"/>
                  </a:schemeClr>
                </a:solidFill>
              </a:defRPr>
            </a:lvl2pPr>
            <a:lvl3pPr marL="914400" indent="0" algn="l" rtl="0">
              <a:buNone/>
              <a:defRPr sz="1800">
                <a:solidFill>
                  <a:schemeClr val="tx1">
                    <a:tint val="75000"/>
                  </a:schemeClr>
                </a:solidFill>
              </a:defRPr>
            </a:lvl3pPr>
            <a:lvl4pPr marL="1371600" indent="0" algn="l" rtl="0">
              <a:buNone/>
              <a:defRPr sz="1600">
                <a:solidFill>
                  <a:schemeClr val="tx1">
                    <a:tint val="75000"/>
                  </a:schemeClr>
                </a:solidFill>
              </a:defRPr>
            </a:lvl4pPr>
            <a:lvl5pPr marL="1828800" indent="0" algn="l" rtl="0">
              <a:buNone/>
              <a:defRPr sz="1600">
                <a:solidFill>
                  <a:schemeClr val="tx1">
                    <a:tint val="75000"/>
                  </a:schemeClr>
                </a:solidFill>
              </a:defRPr>
            </a:lvl5pPr>
            <a:lvl6pPr marL="2286000" indent="0" algn="l" rtl="0">
              <a:buNone/>
              <a:defRPr sz="1600">
                <a:solidFill>
                  <a:schemeClr val="tx1">
                    <a:tint val="75000"/>
                  </a:schemeClr>
                </a:solidFill>
              </a:defRPr>
            </a:lvl6pPr>
            <a:lvl7pPr marL="2743200" indent="0" algn="l" rtl="0">
              <a:buNone/>
              <a:defRPr sz="1600">
                <a:solidFill>
                  <a:schemeClr val="tx1">
                    <a:tint val="75000"/>
                  </a:schemeClr>
                </a:solidFill>
              </a:defRPr>
            </a:lvl7pPr>
            <a:lvl8pPr marL="3200400" indent="0" algn="l" rtl="0">
              <a:buNone/>
              <a:defRPr sz="1600">
                <a:solidFill>
                  <a:schemeClr val="tx1">
                    <a:tint val="75000"/>
                  </a:schemeClr>
                </a:solidFill>
              </a:defRPr>
            </a:lvl8pPr>
            <a:lvl9pPr marL="3657600" indent="0" algn="l" rtl="0">
              <a:buNone/>
              <a:defRPr sz="1600">
                <a:solidFill>
                  <a:schemeClr val="tx1">
                    <a:tint val="75000"/>
                  </a:schemeClr>
                </a:solidFill>
              </a:defRPr>
            </a:lvl9pPr>
          </a:lstStyle>
          <a:p>
            <a:pPr lvl="0" rtl="0"/>
            <a:r>
              <a:rPr lang="el-GR"/>
              <a:t>Στυλ κειμένου υποδείγματος</a:t>
            </a:r>
          </a:p>
        </p:txBody>
      </p:sp>
    </p:spTree>
    <p:extLst>
      <p:ext uri="{BB962C8B-B14F-4D97-AF65-F5344CB8AC3E}">
        <p14:creationId xmlns:p14="http://schemas.microsoft.com/office/powerpoint/2010/main" val="1229257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lstStyle>
            <a:lvl1pPr rtl="0">
              <a:defRPr/>
            </a:lvl1pPr>
          </a:lstStyle>
          <a:p>
            <a:pPr rtl="0"/>
            <a:r>
              <a:rPr lang="el-GR"/>
              <a:t>Κάντε κλικ για να επεξεργαστείτε τον τίτλο υποδείγματος</a:t>
            </a:r>
            <a:endParaRPr lang="el-GR" dirty="0"/>
          </a:p>
        </p:txBody>
      </p:sp>
      <p:sp>
        <p:nvSpPr>
          <p:cNvPr id="3" name="Σύμβολο κράτησης θέσης περιεχομένου 2"/>
          <p:cNvSpPr>
            <a:spLocks noGrp="1"/>
          </p:cNvSpPr>
          <p:nvPr>
            <p:ph sz="half" idx="1"/>
          </p:nvPr>
        </p:nvSpPr>
        <p:spPr>
          <a:xfrm>
            <a:off x="1065212" y="1825625"/>
            <a:ext cx="4954588" cy="4187952"/>
          </a:xfrm>
        </p:spPr>
        <p:txBody>
          <a:bodyPr rtlCol="0"/>
          <a:lstStyle/>
          <a:p>
            <a:pPr lvl="0" rtl="0"/>
            <a:r>
              <a:rPr lang="el-GR"/>
              <a:t>Στυλ κειμένου υποδείγματος</a:t>
            </a:r>
          </a:p>
          <a:p>
            <a:pPr lvl="1" rtl="0"/>
            <a:r>
              <a:rPr lang="el-GR"/>
              <a:t>Δεύτερο επίπεδο</a:t>
            </a:r>
          </a:p>
          <a:p>
            <a:pPr lvl="2" rtl="0"/>
            <a:r>
              <a:rPr lang="el-GR"/>
              <a:t>Τρίτο επίπεδο</a:t>
            </a:r>
          </a:p>
          <a:p>
            <a:pPr lvl="3" rtl="0"/>
            <a:r>
              <a:rPr lang="el-GR"/>
              <a:t>Τέταρτο επίπεδο</a:t>
            </a:r>
          </a:p>
          <a:p>
            <a:pPr lvl="4" rtl="0"/>
            <a:r>
              <a:rPr lang="el-GR"/>
              <a:t>Πέμπτο επίπεδο</a:t>
            </a:r>
            <a:endParaRPr lang="el-GR" dirty="0"/>
          </a:p>
        </p:txBody>
      </p:sp>
      <p:sp>
        <p:nvSpPr>
          <p:cNvPr id="4" name="Σύμβολο κράτησης θέσης περιεχομένου 3"/>
          <p:cNvSpPr>
            <a:spLocks noGrp="1"/>
          </p:cNvSpPr>
          <p:nvPr>
            <p:ph sz="half" idx="2"/>
          </p:nvPr>
        </p:nvSpPr>
        <p:spPr>
          <a:xfrm>
            <a:off x="6172200" y="1825625"/>
            <a:ext cx="4951414" cy="4187952"/>
          </a:xfrm>
        </p:spPr>
        <p:txBody>
          <a:bodyPr rtlCol="0"/>
          <a:lstStyle/>
          <a:p>
            <a:pPr lvl="0" rtl="0"/>
            <a:r>
              <a:rPr lang="el-GR"/>
              <a:t>Στυλ κειμένου υποδείγματος</a:t>
            </a:r>
          </a:p>
          <a:p>
            <a:pPr lvl="1" rtl="0"/>
            <a:r>
              <a:rPr lang="el-GR"/>
              <a:t>Δεύτερο επίπεδο</a:t>
            </a:r>
          </a:p>
          <a:p>
            <a:pPr lvl="2" rtl="0"/>
            <a:r>
              <a:rPr lang="el-GR"/>
              <a:t>Τρίτο επίπεδο</a:t>
            </a:r>
          </a:p>
          <a:p>
            <a:pPr lvl="3" rtl="0"/>
            <a:r>
              <a:rPr lang="el-GR"/>
              <a:t>Τέταρτο επίπεδο</a:t>
            </a:r>
          </a:p>
          <a:p>
            <a:pPr lvl="4" rtl="0"/>
            <a:r>
              <a:rPr lang="el-GR"/>
              <a:t>Πέμπτο επίπεδο</a:t>
            </a:r>
            <a:endParaRPr lang="el-GR" dirty="0"/>
          </a:p>
        </p:txBody>
      </p:sp>
      <p:sp>
        <p:nvSpPr>
          <p:cNvPr id="7" name="Σύμβολο κράτησης θέσης αριθμού διαφάνειας 6"/>
          <p:cNvSpPr>
            <a:spLocks noGrp="1"/>
          </p:cNvSpPr>
          <p:nvPr>
            <p:ph type="sldNum" sz="quarter" idx="12"/>
          </p:nvPr>
        </p:nvSpPr>
        <p:spPr/>
        <p:txBody>
          <a:bodyPr rtlCol="0"/>
          <a:lstStyle/>
          <a:p>
            <a:pPr rtl="0"/>
            <a:fld id="{022B156B-59AE-415F-B24B-8756D48BB977}" type="slidenum">
              <a:rPr lang="el-GR"/>
              <a:t>‹#›</a:t>
            </a:fld>
            <a:endParaRPr lang="el-GR" dirty="0"/>
          </a:p>
        </p:txBody>
      </p:sp>
      <p:sp>
        <p:nvSpPr>
          <p:cNvPr id="6" name="Σύμβολο κράτησης θέσης υποσέλιδου 5"/>
          <p:cNvSpPr>
            <a:spLocks noGrp="1"/>
          </p:cNvSpPr>
          <p:nvPr>
            <p:ph type="ftr" sz="quarter" idx="11"/>
          </p:nvPr>
        </p:nvSpPr>
        <p:spPr/>
        <p:txBody>
          <a:bodyPr rtlCol="0"/>
          <a:lstStyle/>
          <a:p>
            <a:pPr rtl="0"/>
            <a:endParaRPr lang="el-GR" dirty="0"/>
          </a:p>
        </p:txBody>
      </p:sp>
      <p:sp>
        <p:nvSpPr>
          <p:cNvPr id="5" name="Σύμβολο κράτησης θέσης ημερομηνίας 4"/>
          <p:cNvSpPr>
            <a:spLocks noGrp="1"/>
          </p:cNvSpPr>
          <p:nvPr>
            <p:ph type="dt" sz="half" idx="10"/>
          </p:nvPr>
        </p:nvSpPr>
        <p:spPr/>
        <p:txBody>
          <a:bodyPr rtlCol="0"/>
          <a:lstStyle>
            <a:lvl1pPr>
              <a:defRPr/>
            </a:lvl1pPr>
          </a:lstStyle>
          <a:p>
            <a:fld id="{A79A085B-5A6A-4CB1-A3D3-363E75C16A8A}" type="datetime1">
              <a:rPr lang="el-GR" smtClean="0"/>
              <a:pPr/>
              <a:t>30/3/2020</a:t>
            </a:fld>
            <a:endParaRPr lang="el-GR" dirty="0"/>
          </a:p>
        </p:txBody>
      </p:sp>
    </p:spTree>
    <p:extLst>
      <p:ext uri="{BB962C8B-B14F-4D97-AF65-F5344CB8AC3E}">
        <p14:creationId xmlns:p14="http://schemas.microsoft.com/office/powerpoint/2010/main" val="2972755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lstStyle>
            <a:lvl1pPr rtl="0">
              <a:defRPr/>
            </a:lvl1pPr>
          </a:lstStyle>
          <a:p>
            <a:pPr rtl="0"/>
            <a:r>
              <a:rPr lang="el-GR"/>
              <a:t>Κάντε κλικ για να επεξεργαστείτε τον τίτλο υποδείγματος</a:t>
            </a:r>
            <a:endParaRPr lang="el-GR" dirty="0"/>
          </a:p>
        </p:txBody>
      </p:sp>
      <p:sp>
        <p:nvSpPr>
          <p:cNvPr id="3" name="Σύμβολο κράτησης θέσης κειμένου 2"/>
          <p:cNvSpPr>
            <a:spLocks noGrp="1"/>
          </p:cNvSpPr>
          <p:nvPr>
            <p:ph type="body" idx="1"/>
          </p:nvPr>
        </p:nvSpPr>
        <p:spPr>
          <a:xfrm>
            <a:off x="1069848" y="1681163"/>
            <a:ext cx="4956048" cy="823912"/>
          </a:xfrm>
        </p:spPr>
        <p:txBody>
          <a:bodyPr rtlCol="0" anchor="b"/>
          <a:lstStyle>
            <a:lvl1pPr marL="0" indent="0" algn="l" rtl="0">
              <a:spcBef>
                <a:spcPts val="0"/>
              </a:spcBef>
              <a:buNone/>
              <a:defRPr sz="2400" b="1"/>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el-GR"/>
              <a:t>Στυλ κειμένου υποδείγματος</a:t>
            </a:r>
          </a:p>
        </p:txBody>
      </p:sp>
      <p:sp>
        <p:nvSpPr>
          <p:cNvPr id="4" name="Σύμβολο κράτησης θέσης περιεχομένου 3"/>
          <p:cNvSpPr>
            <a:spLocks noGrp="1"/>
          </p:cNvSpPr>
          <p:nvPr>
            <p:ph sz="half" idx="2"/>
          </p:nvPr>
        </p:nvSpPr>
        <p:spPr>
          <a:xfrm>
            <a:off x="1069848" y="2505075"/>
            <a:ext cx="4956048" cy="3476625"/>
          </a:xfrm>
        </p:spPr>
        <p:txBody>
          <a:bodyPr rtlCol="0"/>
          <a:lstStyle/>
          <a:p>
            <a:pPr lvl="0" rtl="0"/>
            <a:r>
              <a:rPr lang="el-GR"/>
              <a:t>Στυλ κειμένου υποδείγματος</a:t>
            </a:r>
          </a:p>
          <a:p>
            <a:pPr lvl="1" rtl="0"/>
            <a:r>
              <a:rPr lang="el-GR"/>
              <a:t>Δεύτερο επίπεδο</a:t>
            </a:r>
          </a:p>
          <a:p>
            <a:pPr lvl="2" rtl="0"/>
            <a:r>
              <a:rPr lang="el-GR"/>
              <a:t>Τρίτο επίπεδο</a:t>
            </a:r>
          </a:p>
          <a:p>
            <a:pPr lvl="3" rtl="0"/>
            <a:r>
              <a:rPr lang="el-GR"/>
              <a:t>Τέταρτο επίπεδο</a:t>
            </a:r>
          </a:p>
          <a:p>
            <a:pPr lvl="4" rtl="0"/>
            <a:r>
              <a:rPr lang="el-GR"/>
              <a:t>Πέμπτο επίπεδο</a:t>
            </a:r>
            <a:endParaRPr lang="el-GR" dirty="0"/>
          </a:p>
        </p:txBody>
      </p:sp>
      <p:sp>
        <p:nvSpPr>
          <p:cNvPr id="5" name="Σύμβολο κράτησης θέσης κειμένου 4"/>
          <p:cNvSpPr>
            <a:spLocks noGrp="1"/>
          </p:cNvSpPr>
          <p:nvPr>
            <p:ph type="body" sz="quarter" idx="3"/>
          </p:nvPr>
        </p:nvSpPr>
        <p:spPr>
          <a:xfrm>
            <a:off x="6172200" y="1681163"/>
            <a:ext cx="4956048" cy="823912"/>
          </a:xfrm>
        </p:spPr>
        <p:txBody>
          <a:bodyPr rtlCol="0" anchor="b"/>
          <a:lstStyle>
            <a:lvl1pPr marL="0" indent="0" algn="l" rtl="0">
              <a:spcBef>
                <a:spcPts val="0"/>
              </a:spcBef>
              <a:buNone/>
              <a:defRPr sz="2400" b="1"/>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el-GR"/>
              <a:t>Στυλ κειμένου υποδείγματος</a:t>
            </a:r>
          </a:p>
        </p:txBody>
      </p:sp>
      <p:sp>
        <p:nvSpPr>
          <p:cNvPr id="6" name="Σύμβολο κράτησης θέσης περιεχομένου 5"/>
          <p:cNvSpPr>
            <a:spLocks noGrp="1"/>
          </p:cNvSpPr>
          <p:nvPr>
            <p:ph sz="quarter" idx="4"/>
          </p:nvPr>
        </p:nvSpPr>
        <p:spPr>
          <a:xfrm>
            <a:off x="6172200" y="2505075"/>
            <a:ext cx="4956048" cy="3476625"/>
          </a:xfrm>
        </p:spPr>
        <p:txBody>
          <a:bodyPr rtlCol="0"/>
          <a:lstStyle/>
          <a:p>
            <a:pPr lvl="0" rtl="0"/>
            <a:r>
              <a:rPr lang="el-GR"/>
              <a:t>Στυλ κειμένου υποδείγματος</a:t>
            </a:r>
          </a:p>
          <a:p>
            <a:pPr lvl="1" rtl="0"/>
            <a:r>
              <a:rPr lang="el-GR"/>
              <a:t>Δεύτερο επίπεδο</a:t>
            </a:r>
          </a:p>
          <a:p>
            <a:pPr lvl="2" rtl="0"/>
            <a:r>
              <a:rPr lang="el-GR"/>
              <a:t>Τρίτο επίπεδο</a:t>
            </a:r>
          </a:p>
          <a:p>
            <a:pPr lvl="3" rtl="0"/>
            <a:r>
              <a:rPr lang="el-GR"/>
              <a:t>Τέταρτο επίπεδο</a:t>
            </a:r>
          </a:p>
          <a:p>
            <a:pPr lvl="4" rtl="0"/>
            <a:r>
              <a:rPr lang="el-GR"/>
              <a:t>Πέμπτο επίπεδο</a:t>
            </a:r>
            <a:endParaRPr lang="el-GR" dirty="0"/>
          </a:p>
        </p:txBody>
      </p:sp>
      <p:sp>
        <p:nvSpPr>
          <p:cNvPr id="9" name="Σύμβολο κράτησης θέσης αριθμού διαφάνειας 8"/>
          <p:cNvSpPr>
            <a:spLocks noGrp="1"/>
          </p:cNvSpPr>
          <p:nvPr>
            <p:ph type="sldNum" sz="quarter" idx="12"/>
          </p:nvPr>
        </p:nvSpPr>
        <p:spPr/>
        <p:txBody>
          <a:bodyPr rtlCol="0"/>
          <a:lstStyle/>
          <a:p>
            <a:pPr rtl="0"/>
            <a:fld id="{022B156B-59AE-415F-B24B-8756D48BB977}" type="slidenum">
              <a:rPr lang="el-GR"/>
              <a:t>‹#›</a:t>
            </a:fld>
            <a:endParaRPr lang="el-GR" dirty="0"/>
          </a:p>
        </p:txBody>
      </p:sp>
      <p:sp>
        <p:nvSpPr>
          <p:cNvPr id="8" name="Σύμβολο κράτησης θέσης υποσέλιδου 7"/>
          <p:cNvSpPr>
            <a:spLocks noGrp="1"/>
          </p:cNvSpPr>
          <p:nvPr>
            <p:ph type="ftr" sz="quarter" idx="11"/>
          </p:nvPr>
        </p:nvSpPr>
        <p:spPr/>
        <p:txBody>
          <a:bodyPr rtlCol="0"/>
          <a:lstStyle/>
          <a:p>
            <a:pPr rtl="0"/>
            <a:endParaRPr lang="el-GR" dirty="0"/>
          </a:p>
        </p:txBody>
      </p:sp>
      <p:sp>
        <p:nvSpPr>
          <p:cNvPr id="7" name="Σύμβολο κράτησης θέσης ημερομηνίας 6"/>
          <p:cNvSpPr>
            <a:spLocks noGrp="1"/>
          </p:cNvSpPr>
          <p:nvPr>
            <p:ph type="dt" sz="half" idx="10"/>
          </p:nvPr>
        </p:nvSpPr>
        <p:spPr/>
        <p:txBody>
          <a:bodyPr rtlCol="0"/>
          <a:lstStyle>
            <a:lvl1pPr>
              <a:defRPr/>
            </a:lvl1pPr>
          </a:lstStyle>
          <a:p>
            <a:fld id="{61822563-89D2-467C-84B2-32BC59CAF8E1}" type="datetime1">
              <a:rPr lang="el-GR" smtClean="0"/>
              <a:pPr/>
              <a:t>30/3/2020</a:t>
            </a:fld>
            <a:endParaRPr lang="el-GR" dirty="0"/>
          </a:p>
        </p:txBody>
      </p:sp>
    </p:spTree>
    <p:extLst>
      <p:ext uri="{BB962C8B-B14F-4D97-AF65-F5344CB8AC3E}">
        <p14:creationId xmlns:p14="http://schemas.microsoft.com/office/powerpoint/2010/main" val="2318571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lstStyle>
            <a:lvl1pPr rtl="0">
              <a:defRPr/>
            </a:lvl1pPr>
          </a:lstStyle>
          <a:p>
            <a:pPr rtl="0"/>
            <a:r>
              <a:rPr lang="el-GR"/>
              <a:t>Κάντε κλικ για να επεξεργαστείτε τον τίτλο υποδείγματος</a:t>
            </a:r>
            <a:endParaRPr lang="el-GR" dirty="0"/>
          </a:p>
        </p:txBody>
      </p:sp>
      <p:sp>
        <p:nvSpPr>
          <p:cNvPr id="5" name="Σύμβολο κράτησης θέσης αριθμού διαφάνειας 4"/>
          <p:cNvSpPr>
            <a:spLocks noGrp="1"/>
          </p:cNvSpPr>
          <p:nvPr>
            <p:ph type="sldNum" sz="quarter" idx="12"/>
          </p:nvPr>
        </p:nvSpPr>
        <p:spPr/>
        <p:txBody>
          <a:bodyPr rtlCol="0"/>
          <a:lstStyle/>
          <a:p>
            <a:pPr rtl="0"/>
            <a:fld id="{022B156B-59AE-415F-B24B-8756D48BB977}" type="slidenum">
              <a:rPr lang="el-GR"/>
              <a:t>‹#›</a:t>
            </a:fld>
            <a:endParaRPr lang="el-GR" dirty="0"/>
          </a:p>
        </p:txBody>
      </p:sp>
      <p:sp>
        <p:nvSpPr>
          <p:cNvPr id="4" name="Σύμβολο κράτησης θέσης υποσέλιδου 3"/>
          <p:cNvSpPr>
            <a:spLocks noGrp="1"/>
          </p:cNvSpPr>
          <p:nvPr>
            <p:ph type="ftr" sz="quarter" idx="11"/>
          </p:nvPr>
        </p:nvSpPr>
        <p:spPr/>
        <p:txBody>
          <a:bodyPr rtlCol="0"/>
          <a:lstStyle/>
          <a:p>
            <a:pPr rtl="0"/>
            <a:endParaRPr lang="el-GR" dirty="0"/>
          </a:p>
        </p:txBody>
      </p:sp>
      <p:sp>
        <p:nvSpPr>
          <p:cNvPr id="3" name="Σύμβολο κράτησης θέσης ημερομηνίας 2"/>
          <p:cNvSpPr>
            <a:spLocks noGrp="1"/>
          </p:cNvSpPr>
          <p:nvPr>
            <p:ph type="dt" sz="half" idx="10"/>
          </p:nvPr>
        </p:nvSpPr>
        <p:spPr/>
        <p:txBody>
          <a:bodyPr rtlCol="0"/>
          <a:lstStyle>
            <a:lvl1pPr>
              <a:defRPr/>
            </a:lvl1pPr>
          </a:lstStyle>
          <a:p>
            <a:fld id="{A16CAAE9-FA31-4371-8478-AF23CD1FAA42}" type="datetime1">
              <a:rPr lang="el-GR" smtClean="0"/>
              <a:pPr/>
              <a:t>30/3/2020</a:t>
            </a:fld>
            <a:endParaRPr lang="el-GR" dirty="0"/>
          </a:p>
        </p:txBody>
      </p:sp>
    </p:spTree>
    <p:extLst>
      <p:ext uri="{BB962C8B-B14F-4D97-AF65-F5344CB8AC3E}">
        <p14:creationId xmlns:p14="http://schemas.microsoft.com/office/powerpoint/2010/main" val="3512816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4" name="Σύμβολο κράτησης θέσης αριθμού διαφάνειας 3"/>
          <p:cNvSpPr>
            <a:spLocks noGrp="1"/>
          </p:cNvSpPr>
          <p:nvPr>
            <p:ph type="sldNum" sz="quarter" idx="12"/>
          </p:nvPr>
        </p:nvSpPr>
        <p:spPr/>
        <p:txBody>
          <a:bodyPr rtlCol="0"/>
          <a:lstStyle/>
          <a:p>
            <a:pPr rtl="0"/>
            <a:fld id="{022B156B-59AE-415F-B24B-8756D48BB977}" type="slidenum">
              <a:rPr lang="el-GR"/>
              <a:t>‹#›</a:t>
            </a:fld>
            <a:endParaRPr lang="el-GR" dirty="0"/>
          </a:p>
        </p:txBody>
      </p:sp>
      <p:sp>
        <p:nvSpPr>
          <p:cNvPr id="3" name="Σύμβολο κράτησης θέσης υποσέλιδου 2"/>
          <p:cNvSpPr>
            <a:spLocks noGrp="1"/>
          </p:cNvSpPr>
          <p:nvPr>
            <p:ph type="ftr" sz="quarter" idx="11"/>
          </p:nvPr>
        </p:nvSpPr>
        <p:spPr/>
        <p:txBody>
          <a:bodyPr rtlCol="0"/>
          <a:lstStyle/>
          <a:p>
            <a:pPr rtl="0"/>
            <a:endParaRPr lang="el-GR" dirty="0"/>
          </a:p>
        </p:txBody>
      </p:sp>
      <p:sp>
        <p:nvSpPr>
          <p:cNvPr id="2" name="Σύμβολο κράτησης θέσης ημερομηνίας 1"/>
          <p:cNvSpPr>
            <a:spLocks noGrp="1"/>
          </p:cNvSpPr>
          <p:nvPr>
            <p:ph type="dt" sz="half" idx="10"/>
          </p:nvPr>
        </p:nvSpPr>
        <p:spPr/>
        <p:txBody>
          <a:bodyPr rtlCol="0"/>
          <a:lstStyle>
            <a:lvl1pPr>
              <a:defRPr/>
            </a:lvl1pPr>
          </a:lstStyle>
          <a:p>
            <a:fld id="{D1E6D1B6-CFF7-453E-AB63-5EAD99BA274F}" type="datetime1">
              <a:rPr lang="el-GR" smtClean="0"/>
              <a:pPr/>
              <a:t>30/3/2020</a:t>
            </a:fld>
            <a:endParaRPr lang="el-GR" dirty="0"/>
          </a:p>
        </p:txBody>
      </p:sp>
    </p:spTree>
    <p:extLst>
      <p:ext uri="{BB962C8B-B14F-4D97-AF65-F5344CB8AC3E}">
        <p14:creationId xmlns:p14="http://schemas.microsoft.com/office/powerpoint/2010/main" val="847874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Δύο εικόνες με λεζάντες">
    <p:spTree>
      <p:nvGrpSpPr>
        <p:cNvPr id="1" name=""/>
        <p:cNvGrpSpPr/>
        <p:nvPr/>
      </p:nvGrpSpPr>
      <p:grpSpPr>
        <a:xfrm>
          <a:off x="0" y="0"/>
          <a:ext cx="0" cy="0"/>
          <a:chOff x="0" y="0"/>
          <a:chExt cx="0" cy="0"/>
        </a:xfrm>
      </p:grpSpPr>
      <p:sp>
        <p:nvSpPr>
          <p:cNvPr id="2" name="Τίτλος 1"/>
          <p:cNvSpPr>
            <a:spLocks noGrp="1"/>
          </p:cNvSpPr>
          <p:nvPr>
            <p:ph type="title"/>
          </p:nvPr>
        </p:nvSpPr>
        <p:spPr>
          <a:xfrm>
            <a:off x="1065212" y="304799"/>
            <a:ext cx="10058402" cy="1216152"/>
          </a:xfrm>
        </p:spPr>
        <p:txBody>
          <a:bodyPr rtlCol="0"/>
          <a:lstStyle>
            <a:lvl1pPr algn="l" rtl="0">
              <a:defRPr/>
            </a:lvl1pPr>
          </a:lstStyle>
          <a:p>
            <a:pPr rtl="0"/>
            <a:r>
              <a:rPr lang="el-GR"/>
              <a:t>Κάντε κλικ για να επεξεργαστείτε τον τίτλο υποδείγματος</a:t>
            </a:r>
            <a:endParaRPr lang="el-GR" dirty="0"/>
          </a:p>
        </p:txBody>
      </p:sp>
      <p:grpSp>
        <p:nvGrpSpPr>
          <p:cNvPr id="9" name="Ομάδα 8"/>
          <p:cNvGrpSpPr/>
          <p:nvPr/>
        </p:nvGrpSpPr>
        <p:grpSpPr>
          <a:xfrm>
            <a:off x="1052422" y="1733550"/>
            <a:ext cx="4360503" cy="3050038"/>
            <a:chOff x="895350" y="3313113"/>
            <a:chExt cx="3613151" cy="2790825"/>
          </a:xfrm>
          <a:solidFill>
            <a:schemeClr val="tx1">
              <a:lumMod val="50000"/>
            </a:schemeClr>
          </a:solidFill>
        </p:grpSpPr>
        <p:sp>
          <p:nvSpPr>
            <p:cNvPr id="10" name="Ελεύθερη σχεδίαση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11" name="Ελεύθερη σχεδίαση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12" name="Ελεύθερη σχεδίαση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13" name="Ελεύθερη σχεδίαση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14" name="Ελεύθερη σχεδίαση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15" name="Ελεύθερη σχεδίαση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16" name="Ελεύθερη σχεδίαση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17" name="Ελεύθερη σχεδίαση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18" name="Ελεύθερη σχεδίαση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19" name="Ελεύθερη σχεδίαση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20" name="Ελεύθερη σχεδίαση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21" name="Ελεύθερη σχεδίαση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l-GR" dirty="0"/>
            </a:p>
          </p:txBody>
        </p:sp>
      </p:grpSp>
      <p:sp>
        <p:nvSpPr>
          <p:cNvPr id="36" name="Σύμβολο κράτησης εικόνας 33" descr="Ένα κενό πλαίσιο κράτησης θέσης για να προσθέσετε μια εικόνα. Κάντε κλικ στο πλαίσιο κράτησης θέσης και επιλέξτε την εικόνα που θέλετε να προσθέσετε."/>
          <p:cNvSpPr>
            <a:spLocks noGrp="1" noChangeAspect="1"/>
          </p:cNvSpPr>
          <p:nvPr>
            <p:ph type="pic" sz="quarter" idx="17"/>
          </p:nvPr>
        </p:nvSpPr>
        <p:spPr>
          <a:xfrm>
            <a:off x="1265028" y="1900210"/>
            <a:ext cx="3935536" cy="2571736"/>
          </a:xfrm>
          <a:solidFill>
            <a:schemeClr val="bg2"/>
          </a:solidFill>
          <a:ln w="38100">
            <a:solidFill>
              <a:schemeClr val="bg1"/>
            </a:solidFill>
          </a:ln>
        </p:spPr>
        <p:txBody>
          <a:bodyPr rtlCol="0"/>
          <a:lstStyle>
            <a:lvl1pPr marL="0" indent="0" algn="ctr" rtl="0">
              <a:buNone/>
              <a:defRPr/>
            </a:lvl1pPr>
          </a:lstStyle>
          <a:p>
            <a:pPr rtl="0"/>
            <a:r>
              <a:rPr lang="el-GR"/>
              <a:t>Κάντε κλικ στο εικονίδιο για να προσθέσετε εικόνα</a:t>
            </a:r>
            <a:endParaRPr lang="el-GR" dirty="0"/>
          </a:p>
        </p:txBody>
      </p:sp>
      <p:sp>
        <p:nvSpPr>
          <p:cNvPr id="39" name="Σύμβολο κράτησης θέσης κειμένου 3"/>
          <p:cNvSpPr>
            <a:spLocks noGrp="1"/>
          </p:cNvSpPr>
          <p:nvPr>
            <p:ph type="body" sz="half" idx="2"/>
          </p:nvPr>
        </p:nvSpPr>
        <p:spPr>
          <a:xfrm>
            <a:off x="1052423" y="4935990"/>
            <a:ext cx="4368980" cy="1007610"/>
          </a:xfrm>
        </p:spPr>
        <p:txBody>
          <a:bodyPr rtlCol="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el-GR"/>
              <a:t>Στυλ κειμένου υποδείγματος</a:t>
            </a:r>
          </a:p>
        </p:txBody>
      </p:sp>
      <p:grpSp>
        <p:nvGrpSpPr>
          <p:cNvPr id="22" name="Ομάδα 21"/>
          <p:cNvGrpSpPr/>
          <p:nvPr/>
        </p:nvGrpSpPr>
        <p:grpSpPr>
          <a:xfrm>
            <a:off x="6763111" y="1733550"/>
            <a:ext cx="4360503" cy="3050038"/>
            <a:chOff x="895350" y="3313113"/>
            <a:chExt cx="3613151" cy="2790825"/>
          </a:xfrm>
          <a:solidFill>
            <a:schemeClr val="tx1">
              <a:lumMod val="50000"/>
            </a:schemeClr>
          </a:solidFill>
        </p:grpSpPr>
        <p:sp>
          <p:nvSpPr>
            <p:cNvPr id="23" name="Ελεύθερη σχεδίαση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24" name="Ελεύθερη σχεδίαση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25" name="Ελεύθερη σχεδίαση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26" name="Ελεύθερη σχεδίαση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27" name="Ελεύθερη σχεδίαση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28" name="Ελεύθερη σχεδίαση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29" name="Ελεύθερη σχεδίαση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30" name="Ελεύθερη σχεδίαση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31" name="Ελεύθερη σχεδίαση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32" name="Ελεύθερη σχεδίαση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33" name="Ελεύθερη σχεδίαση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34" name="Ελεύθερη σχεδίαση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l-GR" dirty="0"/>
            </a:p>
          </p:txBody>
        </p:sp>
      </p:grpSp>
      <p:sp>
        <p:nvSpPr>
          <p:cNvPr id="37" name="Σύμβολο κράτησης εικόνας 33" descr="Ένα κενό πλαίσιο κράτησης θέσης για να προσθέσετε μια εικόνα. Κάντε κλικ στο πλαίσιο κράτησης θέσης και επιλέξτε την εικόνα που θέλετε να προσθέσετε."/>
          <p:cNvSpPr>
            <a:spLocks noGrp="1" noChangeAspect="1"/>
          </p:cNvSpPr>
          <p:nvPr>
            <p:ph type="pic" sz="quarter" idx="18"/>
          </p:nvPr>
        </p:nvSpPr>
        <p:spPr>
          <a:xfrm>
            <a:off x="6975717" y="1900210"/>
            <a:ext cx="3935536" cy="2571736"/>
          </a:xfrm>
          <a:solidFill>
            <a:schemeClr val="bg2"/>
          </a:solidFill>
          <a:ln w="38100">
            <a:solidFill>
              <a:schemeClr val="bg1"/>
            </a:solidFill>
          </a:ln>
        </p:spPr>
        <p:txBody>
          <a:bodyPr rtlCol="0"/>
          <a:lstStyle>
            <a:lvl1pPr marL="0" indent="0" algn="ctr" rtl="0">
              <a:buNone/>
              <a:defRPr/>
            </a:lvl1pPr>
          </a:lstStyle>
          <a:p>
            <a:pPr rtl="0"/>
            <a:r>
              <a:rPr lang="el-GR"/>
              <a:t>Κάντε κλικ στο εικονίδιο για να προσθέσετε εικόνα</a:t>
            </a:r>
            <a:endParaRPr lang="el-GR" dirty="0"/>
          </a:p>
        </p:txBody>
      </p:sp>
      <p:sp>
        <p:nvSpPr>
          <p:cNvPr id="40" name="Σύμβολο κράτησης θέσης κειμένου 3"/>
          <p:cNvSpPr>
            <a:spLocks noGrp="1"/>
          </p:cNvSpPr>
          <p:nvPr>
            <p:ph type="body" sz="half" idx="19"/>
          </p:nvPr>
        </p:nvSpPr>
        <p:spPr>
          <a:xfrm>
            <a:off x="6742908" y="4935990"/>
            <a:ext cx="4368980" cy="1007610"/>
          </a:xfrm>
        </p:spPr>
        <p:txBody>
          <a:bodyPr rtlCol="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el-GR"/>
              <a:t>Στυλ κειμένου υποδείγματος</a:t>
            </a:r>
          </a:p>
        </p:txBody>
      </p:sp>
      <p:sp>
        <p:nvSpPr>
          <p:cNvPr id="8" name="Σύμβολο κράτησης αριθμού διαφάνειας 7"/>
          <p:cNvSpPr>
            <a:spLocks noGrp="1"/>
          </p:cNvSpPr>
          <p:nvPr>
            <p:ph type="sldNum" sz="quarter" idx="12"/>
          </p:nvPr>
        </p:nvSpPr>
        <p:spPr/>
        <p:txBody>
          <a:bodyPr rtlCol="0"/>
          <a:lstStyle/>
          <a:p>
            <a:pPr rtl="0"/>
            <a:fld id="{022B156B-59AE-415F-B24B-8756D48BB977}" type="slidenum">
              <a:rPr lang="el-GR"/>
              <a:pPr/>
              <a:t>‹#›</a:t>
            </a:fld>
            <a:endParaRPr lang="el-GR" dirty="0"/>
          </a:p>
        </p:txBody>
      </p:sp>
      <p:sp>
        <p:nvSpPr>
          <p:cNvPr id="7" name="Σύμβολο κράτησης υποσέλιδου 6"/>
          <p:cNvSpPr>
            <a:spLocks noGrp="1"/>
          </p:cNvSpPr>
          <p:nvPr>
            <p:ph type="ftr" sz="quarter" idx="11"/>
          </p:nvPr>
        </p:nvSpPr>
        <p:spPr/>
        <p:txBody>
          <a:bodyPr rtlCol="0"/>
          <a:lstStyle/>
          <a:p>
            <a:pPr rtl="0"/>
            <a:endParaRPr lang="el-GR" dirty="0"/>
          </a:p>
        </p:txBody>
      </p:sp>
      <p:sp>
        <p:nvSpPr>
          <p:cNvPr id="6" name="Σύμβολο κράτησης ημερομηνίας 5"/>
          <p:cNvSpPr>
            <a:spLocks noGrp="1"/>
          </p:cNvSpPr>
          <p:nvPr>
            <p:ph type="dt" sz="half" idx="10"/>
          </p:nvPr>
        </p:nvSpPr>
        <p:spPr/>
        <p:txBody>
          <a:bodyPr rtlCol="0"/>
          <a:lstStyle>
            <a:lvl1pPr>
              <a:defRPr/>
            </a:lvl1pPr>
          </a:lstStyle>
          <a:p>
            <a:fld id="{FB7823DA-4471-44A3-BB91-8E092A59436F}" type="datetime1">
              <a:rPr lang="el-GR" smtClean="0"/>
              <a:pPr/>
              <a:t>30/3/2020</a:t>
            </a:fld>
            <a:endParaRPr lang="el-GR" dirty="0"/>
          </a:p>
        </p:txBody>
      </p:sp>
    </p:spTree>
    <p:extLst>
      <p:ext uri="{BB962C8B-B14F-4D97-AF65-F5344CB8AC3E}">
        <p14:creationId xmlns:p14="http://schemas.microsoft.com/office/powerpoint/2010/main" val="1168274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Τρεις εικόνες με λεζάντε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lstStyle>
            <a:lvl1pPr rtl="0">
              <a:defRPr/>
            </a:lvl1pPr>
          </a:lstStyle>
          <a:p>
            <a:pPr rtl="0"/>
            <a:r>
              <a:rPr lang="el-GR"/>
              <a:t>Κάντε κλικ για να επεξεργαστείτε τον τίτλο υποδείγματος</a:t>
            </a:r>
            <a:endParaRPr lang="el-GR" dirty="0"/>
          </a:p>
        </p:txBody>
      </p:sp>
      <p:grpSp>
        <p:nvGrpSpPr>
          <p:cNvPr id="52" name="Ομάδα 51"/>
          <p:cNvGrpSpPr>
            <a:grpSpLocks noChangeAspect="1"/>
          </p:cNvGrpSpPr>
          <p:nvPr/>
        </p:nvGrpSpPr>
        <p:grpSpPr>
          <a:xfrm rot="5400000">
            <a:off x="1045139" y="1678105"/>
            <a:ext cx="3123347" cy="3089730"/>
            <a:chOff x="895350" y="3313113"/>
            <a:chExt cx="3613151" cy="2790825"/>
          </a:xfrm>
          <a:solidFill>
            <a:schemeClr val="tx1">
              <a:lumMod val="50000"/>
            </a:schemeClr>
          </a:solidFill>
        </p:grpSpPr>
        <p:sp>
          <p:nvSpPr>
            <p:cNvPr id="53" name="Ελεύθερη σχεδίαση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54" name="Ελεύθερη σχεδίαση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55" name="Ελεύθερη σχεδίαση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56" name="Ελεύθερη σχεδίαση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57" name="Ελεύθερη σχεδίαση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58" name="Ελεύθερη σχεδίαση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59" name="Ελεύθερη σχεδίαση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60" name="Ελεύθερη σχεδίαση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61" name="Ελεύθερη σχεδίαση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62" name="Ελεύθερη σχεδίαση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63" name="Ελεύθερη σχεδίαση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64" name="Ελεύθερη σχεδίαση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l-GR" dirty="0"/>
            </a:p>
          </p:txBody>
        </p:sp>
      </p:grpSp>
      <p:sp>
        <p:nvSpPr>
          <p:cNvPr id="79" name="Σύμβολο κράτησης εικόνας 33" descr="Ένα κενό πλαίσιο κράτησης θέσης για να προσθέσετε μια εικόνα. Κάντε κλικ στο πλαίσιο κράτησης θέσης και επιλέξτε την εικόνα που θέλετε να προσθέσετε."/>
          <p:cNvSpPr>
            <a:spLocks noGrp="1"/>
          </p:cNvSpPr>
          <p:nvPr>
            <p:ph type="pic" sz="quarter" idx="19"/>
          </p:nvPr>
        </p:nvSpPr>
        <p:spPr>
          <a:xfrm>
            <a:off x="1249168" y="1824285"/>
            <a:ext cx="2715289" cy="2776308"/>
          </a:xfrm>
          <a:solidFill>
            <a:schemeClr val="bg2"/>
          </a:solidFill>
          <a:ln w="38100">
            <a:solidFill>
              <a:schemeClr val="bg1"/>
            </a:solidFill>
          </a:ln>
        </p:spPr>
        <p:txBody>
          <a:bodyPr rtlCol="0"/>
          <a:lstStyle>
            <a:lvl1pPr marL="0" indent="0" algn="ctr" rtl="0">
              <a:buNone/>
              <a:defRPr/>
            </a:lvl1pPr>
          </a:lstStyle>
          <a:p>
            <a:pPr rtl="0"/>
            <a:r>
              <a:rPr lang="el-GR"/>
              <a:t>Κάντε κλικ στο εικονίδιο για να προσθέσετε εικόνα</a:t>
            </a:r>
            <a:endParaRPr lang="el-GR" dirty="0"/>
          </a:p>
        </p:txBody>
      </p:sp>
      <p:sp>
        <p:nvSpPr>
          <p:cNvPr id="81" name="Σύμβολο κράτησης θέσης κειμένου 3"/>
          <p:cNvSpPr>
            <a:spLocks noGrp="1"/>
          </p:cNvSpPr>
          <p:nvPr>
            <p:ph type="body" sz="half" idx="2"/>
          </p:nvPr>
        </p:nvSpPr>
        <p:spPr>
          <a:xfrm>
            <a:off x="1235212" y="4947405"/>
            <a:ext cx="2743200" cy="914400"/>
          </a:xfrm>
        </p:spPr>
        <p:txBody>
          <a:bodyPr rtlCol="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el-GR"/>
              <a:t>Στυλ κειμένου υποδείγματος</a:t>
            </a:r>
          </a:p>
        </p:txBody>
      </p:sp>
      <p:grpSp>
        <p:nvGrpSpPr>
          <p:cNvPr id="84" name="Ομάδα 83"/>
          <p:cNvGrpSpPr>
            <a:grpSpLocks noChangeAspect="1"/>
          </p:cNvGrpSpPr>
          <p:nvPr userDrawn="1"/>
        </p:nvGrpSpPr>
        <p:grpSpPr>
          <a:xfrm rot="5400000">
            <a:off x="4517135" y="1678105"/>
            <a:ext cx="3123347" cy="3089730"/>
            <a:chOff x="895350" y="3313113"/>
            <a:chExt cx="3613151" cy="2790825"/>
          </a:xfrm>
          <a:solidFill>
            <a:schemeClr val="tx1">
              <a:lumMod val="50000"/>
            </a:schemeClr>
          </a:solidFill>
        </p:grpSpPr>
        <p:sp>
          <p:nvSpPr>
            <p:cNvPr id="85" name="Ελεύθερη σχεδίαση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86" name="Ελεύθερη σχεδίαση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87" name="Ελεύθερη σχεδίαση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88" name="Ελεύθερη σχεδίαση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89" name="Ελεύθερη σχεδίαση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90" name="Ελεύθερη σχεδίαση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91" name="Ελεύθερη σχεδίαση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92" name="Ελεύθερη σχεδίαση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93" name="Ελεύθερη σχεδίαση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94" name="Ελεύθερη σχεδίαση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95" name="Ελεύθερη σχεδίαση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96" name="Ελεύθερη σχεδίαση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l-GR" dirty="0"/>
            </a:p>
          </p:txBody>
        </p:sp>
      </p:grpSp>
      <p:sp>
        <p:nvSpPr>
          <p:cNvPr id="78" name="Σύμβολο κράτησης εικόνας 33" descr="Ένα κενό πλαίσιο κράτησης θέσης για να προσθέσετε μια εικόνα. Κάντε κλικ στο πλαίσιο κράτησης θέσης και επιλέξτε την εικόνα που θέλετε να προσθέσετε."/>
          <p:cNvSpPr>
            <a:spLocks noGrp="1"/>
          </p:cNvSpPr>
          <p:nvPr>
            <p:ph type="pic" sz="quarter" idx="18"/>
          </p:nvPr>
        </p:nvSpPr>
        <p:spPr>
          <a:xfrm>
            <a:off x="4720924" y="1824285"/>
            <a:ext cx="2715768" cy="2776308"/>
          </a:xfrm>
          <a:solidFill>
            <a:schemeClr val="bg2"/>
          </a:solidFill>
          <a:ln w="38100">
            <a:solidFill>
              <a:schemeClr val="bg1"/>
            </a:solidFill>
          </a:ln>
        </p:spPr>
        <p:txBody>
          <a:bodyPr rtlCol="0"/>
          <a:lstStyle>
            <a:lvl1pPr marL="0" indent="0" algn="ctr" rtl="0">
              <a:buNone/>
              <a:defRPr/>
            </a:lvl1pPr>
          </a:lstStyle>
          <a:p>
            <a:pPr rtl="0"/>
            <a:r>
              <a:rPr lang="el-GR"/>
              <a:t>Κάντε κλικ στο εικονίδιο για να προσθέσετε εικόνα</a:t>
            </a:r>
            <a:endParaRPr lang="el-GR" dirty="0"/>
          </a:p>
        </p:txBody>
      </p:sp>
      <p:sp>
        <p:nvSpPr>
          <p:cNvPr id="82" name="Σύμβολο κράτησης θέσης κειμένου 3"/>
          <p:cNvSpPr>
            <a:spLocks noGrp="1"/>
          </p:cNvSpPr>
          <p:nvPr>
            <p:ph type="body" sz="half" idx="21"/>
          </p:nvPr>
        </p:nvSpPr>
        <p:spPr>
          <a:xfrm>
            <a:off x="4707208" y="4947405"/>
            <a:ext cx="2743200" cy="914400"/>
          </a:xfrm>
        </p:spPr>
        <p:txBody>
          <a:bodyPr rtlCol="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el-GR"/>
              <a:t>Στυλ κειμένου υποδείγματος</a:t>
            </a:r>
          </a:p>
        </p:txBody>
      </p:sp>
      <p:grpSp>
        <p:nvGrpSpPr>
          <p:cNvPr id="97" name="Ομάδα 96"/>
          <p:cNvGrpSpPr>
            <a:grpSpLocks noChangeAspect="1"/>
          </p:cNvGrpSpPr>
          <p:nvPr userDrawn="1"/>
        </p:nvGrpSpPr>
        <p:grpSpPr>
          <a:xfrm rot="5400000">
            <a:off x="8019009" y="1678105"/>
            <a:ext cx="3123347" cy="3089730"/>
            <a:chOff x="895350" y="3313113"/>
            <a:chExt cx="3613151" cy="2790825"/>
          </a:xfrm>
          <a:solidFill>
            <a:schemeClr val="tx1">
              <a:lumMod val="50000"/>
            </a:schemeClr>
          </a:solidFill>
        </p:grpSpPr>
        <p:sp>
          <p:nvSpPr>
            <p:cNvPr id="98" name="Ελεύθερη σχεδίαση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99" name="Ελεύθερη σχεδίαση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100" name="Ελεύθερη σχεδίαση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101" name="Ελεύθερη σχεδίαση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102" name="Ελεύθερη σχεδίαση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103" name="Ελεύθερη σχεδίαση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104" name="Ελεύθερη σχεδίαση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105" name="Ελεύθερη σχεδίαση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106" name="Ελεύθερη σχεδίαση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107" name="Ελεύθερη σχεδίαση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108" name="Ελεύθερη σχεδίαση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109" name="Ελεύθερη σχεδίαση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l-GR" dirty="0"/>
            </a:p>
          </p:txBody>
        </p:sp>
      </p:grpSp>
      <p:sp>
        <p:nvSpPr>
          <p:cNvPr id="80" name="Σύμβολο κράτησης εικόνας 33" descr="Ένα κενό πλαίσιο κράτησης θέσης για να προσθέσετε μια εικόνα. Κάντε κλικ στο πλαίσιο κράτησης θέσης και επιλέξτε την εικόνα που θέλετε να προσθέσετε."/>
          <p:cNvSpPr>
            <a:spLocks noGrp="1"/>
          </p:cNvSpPr>
          <p:nvPr>
            <p:ph type="pic" sz="quarter" idx="20"/>
          </p:nvPr>
        </p:nvSpPr>
        <p:spPr>
          <a:xfrm>
            <a:off x="8222798" y="1824285"/>
            <a:ext cx="2715768" cy="2776308"/>
          </a:xfrm>
          <a:solidFill>
            <a:schemeClr val="bg2"/>
          </a:solidFill>
          <a:ln w="38100">
            <a:solidFill>
              <a:schemeClr val="bg1"/>
            </a:solidFill>
          </a:ln>
        </p:spPr>
        <p:txBody>
          <a:bodyPr rtlCol="0"/>
          <a:lstStyle>
            <a:lvl1pPr marL="0" indent="0" algn="ctr" rtl="0">
              <a:buNone/>
              <a:defRPr/>
            </a:lvl1pPr>
          </a:lstStyle>
          <a:p>
            <a:pPr rtl="0"/>
            <a:r>
              <a:rPr lang="el-GR"/>
              <a:t>Κάντε κλικ στο εικονίδιο για να προσθέσετε εικόνα</a:t>
            </a:r>
            <a:endParaRPr lang="el-GR" dirty="0"/>
          </a:p>
        </p:txBody>
      </p:sp>
      <p:sp>
        <p:nvSpPr>
          <p:cNvPr id="83" name="Σύμβολο κράτησης θέσης κειμένου 3"/>
          <p:cNvSpPr>
            <a:spLocks noGrp="1"/>
          </p:cNvSpPr>
          <p:nvPr>
            <p:ph type="body" sz="half" idx="22"/>
          </p:nvPr>
        </p:nvSpPr>
        <p:spPr>
          <a:xfrm>
            <a:off x="8209082" y="4947405"/>
            <a:ext cx="2743200" cy="914400"/>
          </a:xfrm>
        </p:spPr>
        <p:txBody>
          <a:bodyPr rtlCol="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el-GR"/>
              <a:t>Στυλ κειμένου υποδείγματος</a:t>
            </a:r>
          </a:p>
        </p:txBody>
      </p:sp>
      <p:sp>
        <p:nvSpPr>
          <p:cNvPr id="8" name="Σύμβολο κράτησης αριθμού διαφάνειας 7"/>
          <p:cNvSpPr>
            <a:spLocks noGrp="1"/>
          </p:cNvSpPr>
          <p:nvPr>
            <p:ph type="sldNum" sz="quarter" idx="12"/>
          </p:nvPr>
        </p:nvSpPr>
        <p:spPr/>
        <p:txBody>
          <a:bodyPr rtlCol="0"/>
          <a:lstStyle/>
          <a:p>
            <a:pPr rtl="0"/>
            <a:fld id="{022B156B-59AE-415F-B24B-8756D48BB977}" type="slidenum">
              <a:rPr lang="el-GR"/>
              <a:pPr/>
              <a:t>‹#›</a:t>
            </a:fld>
            <a:endParaRPr lang="el-GR" dirty="0"/>
          </a:p>
        </p:txBody>
      </p:sp>
      <p:sp>
        <p:nvSpPr>
          <p:cNvPr id="7" name="Σύμβολο κράτησης υποσέλιδου 6"/>
          <p:cNvSpPr>
            <a:spLocks noGrp="1"/>
          </p:cNvSpPr>
          <p:nvPr>
            <p:ph type="ftr" sz="quarter" idx="11"/>
          </p:nvPr>
        </p:nvSpPr>
        <p:spPr/>
        <p:txBody>
          <a:bodyPr rtlCol="0"/>
          <a:lstStyle/>
          <a:p>
            <a:pPr rtl="0"/>
            <a:endParaRPr lang="el-GR" dirty="0"/>
          </a:p>
        </p:txBody>
      </p:sp>
      <p:sp>
        <p:nvSpPr>
          <p:cNvPr id="6" name="Σύμβολο κράτησης ημερομηνίας 5"/>
          <p:cNvSpPr>
            <a:spLocks noGrp="1"/>
          </p:cNvSpPr>
          <p:nvPr>
            <p:ph type="dt" sz="half" idx="10"/>
          </p:nvPr>
        </p:nvSpPr>
        <p:spPr/>
        <p:txBody>
          <a:bodyPr rtlCol="0"/>
          <a:lstStyle>
            <a:lvl1pPr>
              <a:defRPr/>
            </a:lvl1pPr>
          </a:lstStyle>
          <a:p>
            <a:fld id="{F0FBDC1F-3043-4251-A21D-ECBD6D43714D}" type="datetime1">
              <a:rPr lang="el-GR" smtClean="0"/>
              <a:pPr/>
              <a:t>30/3/2020</a:t>
            </a:fld>
            <a:endParaRPr lang="el-GR" dirty="0"/>
          </a:p>
        </p:txBody>
      </p:sp>
    </p:spTree>
    <p:extLst>
      <p:ext uri="{BB962C8B-B14F-4D97-AF65-F5344CB8AC3E}">
        <p14:creationId xmlns:p14="http://schemas.microsoft.com/office/powerpoint/2010/main" val="16819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Σύμβολο κράτησης θέσης τίτλου 1"/>
          <p:cNvSpPr>
            <a:spLocks noGrp="1"/>
          </p:cNvSpPr>
          <p:nvPr>
            <p:ph type="title"/>
          </p:nvPr>
        </p:nvSpPr>
        <p:spPr>
          <a:xfrm>
            <a:off x="1065212" y="304800"/>
            <a:ext cx="10058402" cy="1219200"/>
          </a:xfrm>
          <a:prstGeom prst="rect">
            <a:avLst/>
          </a:prstGeom>
        </p:spPr>
        <p:txBody>
          <a:bodyPr vert="horz" lIns="91440" tIns="45720" rIns="91440" bIns="45720" rtlCol="0" anchor="b">
            <a:normAutofit/>
          </a:bodyPr>
          <a:lstStyle/>
          <a:p>
            <a:pPr rtl="0"/>
            <a:r>
              <a:rPr lang="el-GR" dirty="0"/>
              <a:t>Στυλ κύριου τίτλου</a:t>
            </a:r>
          </a:p>
        </p:txBody>
      </p:sp>
      <p:sp>
        <p:nvSpPr>
          <p:cNvPr id="3" name="Σύμβολο κράτησης θέσης κειμένου 2"/>
          <p:cNvSpPr>
            <a:spLocks noGrp="1"/>
          </p:cNvSpPr>
          <p:nvPr>
            <p:ph type="body" idx="1"/>
          </p:nvPr>
        </p:nvSpPr>
        <p:spPr>
          <a:xfrm>
            <a:off x="1065214" y="1752600"/>
            <a:ext cx="10058400" cy="4229100"/>
          </a:xfrm>
          <a:prstGeom prst="rect">
            <a:avLst/>
          </a:prstGeom>
        </p:spPr>
        <p:txBody>
          <a:bodyPr vert="horz" lIns="91440" tIns="45720" rIns="91440" bIns="45720" rtlCol="0">
            <a:normAutofit/>
          </a:bodyPr>
          <a:lstStyle/>
          <a:p>
            <a:pPr lvl="0" rtl="0"/>
            <a:r>
              <a:rPr lang="el-GR" dirty="0"/>
              <a:t>Επεξεργασία στυλ κειμένου υποδείγματος</a:t>
            </a:r>
          </a:p>
          <a:p>
            <a:pPr lvl="1" rtl="0"/>
            <a:r>
              <a:rPr lang="el-GR" dirty="0"/>
              <a:t>Δεύτερου επιπέδου</a:t>
            </a:r>
          </a:p>
          <a:p>
            <a:pPr lvl="2" rtl="0"/>
            <a:r>
              <a:rPr lang="el-GR" dirty="0"/>
              <a:t>Τρίτου επιπέδου</a:t>
            </a:r>
          </a:p>
          <a:p>
            <a:pPr lvl="3" rtl="0"/>
            <a:r>
              <a:rPr lang="el-GR" dirty="0"/>
              <a:t>Τέταρτου επιπέδου</a:t>
            </a:r>
          </a:p>
          <a:p>
            <a:pPr lvl="4" rtl="0"/>
            <a:r>
              <a:rPr lang="el-GR" dirty="0"/>
              <a:t>Πέμπτου επιπέδου</a:t>
            </a:r>
          </a:p>
        </p:txBody>
      </p:sp>
      <p:sp>
        <p:nvSpPr>
          <p:cNvPr id="6" name="Σύμβολο κράτησης θέσης αριθμού διαφάνειας 5"/>
          <p:cNvSpPr>
            <a:spLocks noGrp="1"/>
          </p:cNvSpPr>
          <p:nvPr>
            <p:ph type="sldNum" sz="quarter" idx="4"/>
          </p:nvPr>
        </p:nvSpPr>
        <p:spPr>
          <a:xfrm>
            <a:off x="1065213" y="6019801"/>
            <a:ext cx="762000" cy="228600"/>
          </a:xfrm>
          <a:prstGeom prst="rect">
            <a:avLst/>
          </a:prstGeom>
        </p:spPr>
        <p:txBody>
          <a:bodyPr vert="horz" lIns="91440" tIns="45720" rIns="91440" bIns="45720" rtlCol="0" anchor="ctr"/>
          <a:lstStyle>
            <a:lvl1pPr algn="l" rtl="0">
              <a:defRPr sz="1100">
                <a:solidFill>
                  <a:schemeClr val="tx1"/>
                </a:solidFill>
              </a:defRPr>
            </a:lvl1pPr>
          </a:lstStyle>
          <a:p>
            <a:pPr rtl="0"/>
            <a:fld id="{022B156B-59AE-415F-B24B-8756D48BB977}" type="slidenum">
              <a:rPr lang="el-GR" smtClean="0"/>
              <a:pPr/>
              <a:t>‹#›</a:t>
            </a:fld>
            <a:endParaRPr lang="el-GR" dirty="0"/>
          </a:p>
        </p:txBody>
      </p:sp>
      <p:sp>
        <p:nvSpPr>
          <p:cNvPr id="5" name="Σύμβολο κράτησης θέσης υποσέλιδου 4"/>
          <p:cNvSpPr>
            <a:spLocks noGrp="1"/>
          </p:cNvSpPr>
          <p:nvPr>
            <p:ph type="ftr" sz="quarter" idx="3"/>
          </p:nvPr>
        </p:nvSpPr>
        <p:spPr>
          <a:xfrm>
            <a:off x="1979613" y="6019801"/>
            <a:ext cx="5943600" cy="228600"/>
          </a:xfrm>
          <a:prstGeom prst="rect">
            <a:avLst/>
          </a:prstGeom>
        </p:spPr>
        <p:txBody>
          <a:bodyPr vert="horz" lIns="91440" tIns="45720" rIns="91440" bIns="45720" rtlCol="0" anchor="ctr"/>
          <a:lstStyle>
            <a:lvl1pPr algn="l" rtl="0">
              <a:defRPr sz="1100">
                <a:solidFill>
                  <a:schemeClr val="tx1"/>
                </a:solidFill>
              </a:defRPr>
            </a:lvl1pPr>
          </a:lstStyle>
          <a:p>
            <a:pPr rtl="0"/>
            <a:endParaRPr lang="el-GR" dirty="0"/>
          </a:p>
        </p:txBody>
      </p:sp>
      <p:sp>
        <p:nvSpPr>
          <p:cNvPr id="4" name="Σύμβολο κράτησης θέσης ημερομηνίας 3"/>
          <p:cNvSpPr>
            <a:spLocks noGrp="1"/>
          </p:cNvSpPr>
          <p:nvPr>
            <p:ph type="dt" sz="half" idx="2"/>
          </p:nvPr>
        </p:nvSpPr>
        <p:spPr>
          <a:xfrm>
            <a:off x="8075611" y="6019801"/>
            <a:ext cx="1396260" cy="228600"/>
          </a:xfrm>
          <a:prstGeom prst="rect">
            <a:avLst/>
          </a:prstGeom>
        </p:spPr>
        <p:txBody>
          <a:bodyPr vert="horz" lIns="91440" tIns="45720" rIns="91440" bIns="45720" rtlCol="0" anchor="ctr"/>
          <a:lstStyle>
            <a:lvl1pPr algn="l" rtl="0">
              <a:defRPr sz="1100">
                <a:solidFill>
                  <a:schemeClr val="tx1"/>
                </a:solidFill>
              </a:defRPr>
            </a:lvl1pPr>
          </a:lstStyle>
          <a:p>
            <a:fld id="{9ADB283A-80A3-4181-99C4-CF1A94DEB135}" type="datetime1">
              <a:rPr lang="el-GR" smtClean="0"/>
              <a:pPr/>
              <a:t>30/3/2020</a:t>
            </a:fld>
            <a:endParaRPr lang="el-GR" dirty="0"/>
          </a:p>
        </p:txBody>
      </p:sp>
    </p:spTree>
    <p:extLst>
      <p:ext uri="{BB962C8B-B14F-4D97-AF65-F5344CB8AC3E}">
        <p14:creationId xmlns:p14="http://schemas.microsoft.com/office/powerpoint/2010/main" val="13006304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62" r:id="rId10"/>
    <p:sldLayoutId id="2147483656" r:id="rId11"/>
    <p:sldLayoutId id="2147483657" r:id="rId12"/>
    <p:sldLayoutId id="2147483658" r:id="rId13"/>
    <p:sldLayoutId id="2147483659" r:id="rId14"/>
  </p:sldLayoutIdLst>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xStyles>
    <p:titleStyle>
      <a:lvl1pPr algn="l" defTabSz="914400" rtl="0" eaLnBrk="1" latinLnBrk="0" hangingPunct="1">
        <a:lnSpc>
          <a:spcPct val="90000"/>
        </a:lnSpc>
        <a:spcBef>
          <a:spcPct val="0"/>
        </a:spcBef>
        <a:buNone/>
        <a:defRPr sz="3600" kern="1200">
          <a:solidFill>
            <a:schemeClr val="tx1">
              <a:lumMod val="50000"/>
            </a:schemeClr>
          </a:solidFill>
          <a:latin typeface="+mj-lt"/>
          <a:ea typeface="+mj-ea"/>
          <a:cs typeface="+mj-cs"/>
        </a:defRPr>
      </a:lvl1pPr>
    </p:titleStyle>
    <p:bodyStyle>
      <a:lvl1pPr marL="347472" indent="-347472" algn="l" defTabSz="914400" rtl="0" eaLnBrk="1" latinLnBrk="0" hangingPunct="1">
        <a:lnSpc>
          <a:spcPct val="100000"/>
        </a:lnSpc>
        <a:spcBef>
          <a:spcPts val="1800"/>
        </a:spcBef>
        <a:buFont typeface="Arial" panose="020B0604020202020204" pitchFamily="34" charset="0"/>
        <a:buChar char="•"/>
        <a:defRPr sz="2400" kern="1200">
          <a:solidFill>
            <a:schemeClr val="tx1"/>
          </a:solidFill>
          <a:latin typeface="+mn-lt"/>
          <a:ea typeface="+mn-ea"/>
          <a:cs typeface="+mn-cs"/>
        </a:defRPr>
      </a:lvl1pPr>
      <a:lvl2pPr marL="740664" indent="-283464"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hyperlink" Target="https://kids.kiddle.co/Edward_Hopper" TargetMode="External"/><Relationship Id="rId1" Type="http://schemas.openxmlformats.org/officeDocument/2006/relationships/slideLayout" Target="../slideLayouts/slideLayout2.xml"/><Relationship Id="rId4" Type="http://schemas.openxmlformats.org/officeDocument/2006/relationships/hyperlink" Target="https://en.wikipedia.org/wiki/Edward_Hopper"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educaplay.com/learning-resources/5297658-what_are_they_doing.html"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hyperlink" Target="https://www.eslgamesplus.com/action-verbs-present-tenses-esl-interactive-grammar-vocabulary-game/" TargetMode="External"/><Relationship Id="rId1" Type="http://schemas.openxmlformats.org/officeDocument/2006/relationships/slideLayout" Target="../slideLayouts/slideLayout2.xml"/><Relationship Id="rId4" Type="http://schemas.openxmlformats.org/officeDocument/2006/relationships/hyperlink" Target="https://lh3.googleusercontent.com/iZHlSdON2ZJD9mTS38mgXSdFKujzh5alKrJKp7HM0sjWo4DoZM6up5U5S27TNcTYKg"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www.jigsawplanet.com/?rc=play&amp;pid=3e197408957f"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rtlCol="0"/>
          <a:lstStyle/>
          <a:p>
            <a:pPr rtl="0"/>
            <a:r>
              <a:rPr lang="en-US" sz="7200" dirty="0">
                <a:latin typeface="Comic Sans MS" panose="030F0702030302020204" pitchFamily="66" charset="0"/>
              </a:rPr>
              <a:t>English</a:t>
            </a:r>
            <a:endParaRPr lang="el-GR" dirty="0">
              <a:latin typeface="Comic Sans MS" panose="030F0702030302020204" pitchFamily="66" charset="0"/>
            </a:endParaRPr>
          </a:p>
        </p:txBody>
      </p:sp>
      <p:sp>
        <p:nvSpPr>
          <p:cNvPr id="3" name="Υπότιτλος 2"/>
          <p:cNvSpPr>
            <a:spLocks noGrp="1"/>
          </p:cNvSpPr>
          <p:nvPr>
            <p:ph type="subTitle" idx="1"/>
          </p:nvPr>
        </p:nvSpPr>
        <p:spPr>
          <a:xfrm>
            <a:off x="4265611" y="3699932"/>
            <a:ext cx="3252790" cy="914400"/>
          </a:xfrm>
        </p:spPr>
        <p:txBody>
          <a:bodyPr rtlCol="0">
            <a:normAutofit/>
          </a:bodyPr>
          <a:lstStyle/>
          <a:p>
            <a:pPr algn="ctr" rtl="0"/>
            <a:r>
              <a:rPr lang="en-US" sz="2800" dirty="0">
                <a:latin typeface="Comic Sans MS" panose="030F0702030302020204" pitchFamily="66" charset="0"/>
              </a:rPr>
              <a:t>Lesson 1</a:t>
            </a:r>
            <a:endParaRPr lang="el-GR" sz="2800" dirty="0">
              <a:latin typeface="Comic Sans MS" panose="030F0702030302020204" pitchFamily="66" charset="0"/>
            </a:endParaRPr>
          </a:p>
        </p:txBody>
      </p:sp>
    </p:spTree>
    <p:extLst>
      <p:ext uri="{BB962C8B-B14F-4D97-AF65-F5344CB8AC3E}">
        <p14:creationId xmlns:p14="http://schemas.microsoft.com/office/powerpoint/2010/main" val="769675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Τίτλος 12"/>
          <p:cNvSpPr>
            <a:spLocks noGrp="1"/>
          </p:cNvSpPr>
          <p:nvPr>
            <p:ph type="title"/>
          </p:nvPr>
        </p:nvSpPr>
        <p:spPr>
          <a:xfrm>
            <a:off x="1066799" y="533400"/>
            <a:ext cx="10058402" cy="1219200"/>
          </a:xfrm>
        </p:spPr>
        <p:txBody>
          <a:bodyPr rtlCol="0"/>
          <a:lstStyle/>
          <a:p>
            <a:pPr algn="ctr" rtl="0"/>
            <a:r>
              <a:rPr lang="en-US" dirty="0">
                <a:latin typeface="Comic Sans MS" panose="030F0702030302020204" pitchFamily="66" charset="0"/>
              </a:rPr>
              <a:t>Hello, everyone!</a:t>
            </a:r>
            <a:endParaRPr lang="el-GR" dirty="0">
              <a:latin typeface="Comic Sans MS" panose="030F0702030302020204" pitchFamily="66" charset="0"/>
            </a:endParaRPr>
          </a:p>
        </p:txBody>
      </p:sp>
      <p:sp>
        <p:nvSpPr>
          <p:cNvPr id="14" name="Σύμβολο κράτησης θέσης περιεχομένου 13"/>
          <p:cNvSpPr>
            <a:spLocks noGrp="1"/>
          </p:cNvSpPr>
          <p:nvPr>
            <p:ph idx="1"/>
          </p:nvPr>
        </p:nvSpPr>
        <p:spPr/>
        <p:txBody>
          <a:bodyPr rtlCol="0"/>
          <a:lstStyle/>
          <a:p>
            <a:pPr marL="0" indent="0" algn="ctr" rtl="0">
              <a:buNone/>
            </a:pPr>
            <a:r>
              <a:rPr lang="en-US" dirty="0">
                <a:latin typeface="Comic Sans MS" panose="030F0702030302020204" pitchFamily="66" charset="0"/>
              </a:rPr>
              <a:t>How are you? </a:t>
            </a:r>
          </a:p>
          <a:p>
            <a:pPr marL="0" indent="0" algn="ctr" rtl="0">
              <a:buNone/>
            </a:pPr>
            <a:r>
              <a:rPr lang="en-US" dirty="0">
                <a:latin typeface="Comic Sans MS" panose="030F0702030302020204" pitchFamily="66" charset="0"/>
              </a:rPr>
              <a:t>Do you like staying at home? Is it strange that we don’t go to school every day? What do you think?</a:t>
            </a:r>
          </a:p>
        </p:txBody>
      </p:sp>
      <p:pic>
        <p:nvPicPr>
          <p:cNvPr id="3" name="Εικόνα 2">
            <a:extLst>
              <a:ext uri="{FF2B5EF4-FFF2-40B4-BE49-F238E27FC236}">
                <a16:creationId xmlns:a16="http://schemas.microsoft.com/office/drawing/2014/main" id="{83770CE3-782B-49BC-8889-17FEC297FF27}"/>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7733" t="6203" r="13935" b="-133"/>
          <a:stretch/>
        </p:blipFill>
        <p:spPr>
          <a:xfrm>
            <a:off x="8003823" y="2971800"/>
            <a:ext cx="4188177" cy="2991556"/>
          </a:xfrm>
          <a:prstGeom prst="rect">
            <a:avLst/>
          </a:prstGeom>
        </p:spPr>
      </p:pic>
    </p:spTree>
    <p:extLst>
      <p:ext uri="{BB962C8B-B14F-4D97-AF65-F5344CB8AC3E}">
        <p14:creationId xmlns:p14="http://schemas.microsoft.com/office/powerpoint/2010/main" val="3081074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7E0E7712-7C3C-4130-A2E3-C0106A6E00E1}"/>
              </a:ext>
            </a:extLst>
          </p:cNvPr>
          <p:cNvSpPr>
            <a:spLocks noGrp="1"/>
          </p:cNvSpPr>
          <p:nvPr>
            <p:ph idx="1"/>
          </p:nvPr>
        </p:nvSpPr>
        <p:spPr>
          <a:xfrm>
            <a:off x="1065214" y="519289"/>
            <a:ext cx="10058400" cy="5462411"/>
          </a:xfrm>
        </p:spPr>
        <p:txBody>
          <a:bodyPr/>
          <a:lstStyle/>
          <a:p>
            <a:pPr marL="0" indent="0" algn="ctr">
              <a:buNone/>
            </a:pPr>
            <a:r>
              <a:rPr lang="en-US" dirty="0">
                <a:latin typeface="Comic Sans MS" panose="030F0702030302020204" pitchFamily="66" charset="0"/>
              </a:rPr>
              <a:t>Sometimes I feel as if I live inside a painting by Edward Hopper. He was an American painter. </a:t>
            </a:r>
          </a:p>
          <a:p>
            <a:pPr marL="0" indent="0">
              <a:buNone/>
            </a:pPr>
            <a:endParaRPr lang="el-GR" dirty="0">
              <a:latin typeface="Comic Sans MS" panose="030F0702030302020204" pitchFamily="66" charset="0"/>
            </a:endParaRP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lgn="ctr">
              <a:buNone/>
            </a:pPr>
            <a:r>
              <a:rPr lang="en-US" dirty="0">
                <a:latin typeface="Comic Sans MS" panose="030F0702030302020204" pitchFamily="66" charset="0"/>
              </a:rPr>
              <a:t>You can find information about him here: </a:t>
            </a:r>
            <a:r>
              <a:rPr lang="en-US" dirty="0">
                <a:latin typeface="Comic Sans MS" panose="030F0702030302020204" pitchFamily="66" charset="0"/>
                <a:hlinkClick r:id="rId2"/>
              </a:rPr>
              <a:t>https://kids.kiddle.co/Edward_Hopper</a:t>
            </a:r>
            <a:endParaRPr lang="en-US" dirty="0">
              <a:latin typeface="Comic Sans MS" panose="030F0702030302020204" pitchFamily="66" charset="0"/>
            </a:endParaRPr>
          </a:p>
          <a:p>
            <a:pPr marL="0" indent="0">
              <a:buNone/>
            </a:pPr>
            <a:endParaRPr lang="el-GR" dirty="0"/>
          </a:p>
        </p:txBody>
      </p:sp>
      <p:pic>
        <p:nvPicPr>
          <p:cNvPr id="5" name="Εικόνα 4">
            <a:extLst>
              <a:ext uri="{FF2B5EF4-FFF2-40B4-BE49-F238E27FC236}">
                <a16:creationId xmlns:a16="http://schemas.microsoft.com/office/drawing/2014/main" id="{5C4D89A2-65C6-4B88-A940-DAA9D53AFB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09243" y="1535289"/>
            <a:ext cx="4176889" cy="3194756"/>
          </a:xfrm>
          <a:prstGeom prst="rect">
            <a:avLst/>
          </a:prstGeom>
        </p:spPr>
      </p:pic>
      <p:cxnSp>
        <p:nvCxnSpPr>
          <p:cNvPr id="16" name="Γραμμή σύνδεσης: Καμπύλη 15">
            <a:extLst>
              <a:ext uri="{FF2B5EF4-FFF2-40B4-BE49-F238E27FC236}">
                <a16:creationId xmlns:a16="http://schemas.microsoft.com/office/drawing/2014/main" id="{1DF70C58-3F8F-437E-A75D-6F3956C5289A}"/>
              </a:ext>
            </a:extLst>
          </p:cNvPr>
          <p:cNvCxnSpPr>
            <a:cxnSpLocks/>
          </p:cNvCxnSpPr>
          <p:nvPr/>
        </p:nvCxnSpPr>
        <p:spPr>
          <a:xfrm rot="10800000" flipV="1">
            <a:off x="6879558" y="1014798"/>
            <a:ext cx="1650210" cy="1370189"/>
          </a:xfrm>
          <a:prstGeom prst="curvedConnector3">
            <a:avLst>
              <a:gd name="adj1" fmla="val 50000"/>
            </a:avLst>
          </a:prstGeom>
          <a:ln w="76200">
            <a:tailEnd type="triangle"/>
          </a:ln>
        </p:spPr>
        <p:style>
          <a:lnRef idx="3">
            <a:schemeClr val="dk1"/>
          </a:lnRef>
          <a:fillRef idx="0">
            <a:schemeClr val="dk1"/>
          </a:fillRef>
          <a:effectRef idx="2">
            <a:schemeClr val="dk1"/>
          </a:effectRef>
          <a:fontRef idx="minor">
            <a:schemeClr val="tx1"/>
          </a:fontRef>
        </p:style>
      </p:cxnSp>
      <p:sp>
        <p:nvSpPr>
          <p:cNvPr id="2" name="TextBox 1">
            <a:extLst>
              <a:ext uri="{FF2B5EF4-FFF2-40B4-BE49-F238E27FC236}">
                <a16:creationId xmlns:a16="http://schemas.microsoft.com/office/drawing/2014/main" id="{EE33C795-6010-475C-B49F-BCEBD1E347E0}"/>
              </a:ext>
            </a:extLst>
          </p:cNvPr>
          <p:cNvSpPr txBox="1"/>
          <p:nvPr/>
        </p:nvSpPr>
        <p:spPr>
          <a:xfrm>
            <a:off x="3415132" y="4473013"/>
            <a:ext cx="4277018" cy="276999"/>
          </a:xfrm>
          <a:prstGeom prst="rect">
            <a:avLst/>
          </a:prstGeom>
          <a:noFill/>
        </p:spPr>
        <p:txBody>
          <a:bodyPr wrap="square" rtlCol="0">
            <a:spAutoFit/>
          </a:bodyPr>
          <a:lstStyle/>
          <a:p>
            <a:r>
              <a:rPr lang="en-US" sz="1200" dirty="0">
                <a:solidFill>
                  <a:schemeClr val="bg1"/>
                </a:solidFill>
                <a:latin typeface="Comic Sans MS" panose="030F0702030302020204" pitchFamily="66" charset="0"/>
                <a:hlinkClick r:id="rId4">
                  <a:extLst>
                    <a:ext uri="{A12FA001-AC4F-418D-AE19-62706E023703}">
                      <ahyp:hlinkClr xmlns:ahyp="http://schemas.microsoft.com/office/drawing/2018/hyperlinkcolor" val="tx"/>
                    </a:ext>
                  </a:extLst>
                </a:hlinkClick>
              </a:rPr>
              <a:t>Source: https://en.wikipedia.org/wiki/Edward_Hopper</a:t>
            </a:r>
            <a:endParaRPr lang="el-GR" sz="1200" dirty="0">
              <a:solidFill>
                <a:schemeClr val="bg1"/>
              </a:solidFill>
              <a:latin typeface="Comic Sans MS" panose="030F0702030302020204" pitchFamily="66" charset="0"/>
            </a:endParaRPr>
          </a:p>
        </p:txBody>
      </p:sp>
    </p:spTree>
    <p:extLst>
      <p:ext uri="{BB962C8B-B14F-4D97-AF65-F5344CB8AC3E}">
        <p14:creationId xmlns:p14="http://schemas.microsoft.com/office/powerpoint/2010/main" val="1427024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BB4B81FA-536A-4F66-91D0-2969461B8D8E}"/>
              </a:ext>
            </a:extLst>
          </p:cNvPr>
          <p:cNvSpPr>
            <a:spLocks noGrp="1"/>
          </p:cNvSpPr>
          <p:nvPr>
            <p:ph idx="1"/>
          </p:nvPr>
        </p:nvSpPr>
        <p:spPr>
          <a:xfrm>
            <a:off x="338667" y="564444"/>
            <a:ext cx="11514665" cy="5417256"/>
          </a:xfrm>
        </p:spPr>
        <p:txBody>
          <a:bodyPr/>
          <a:lstStyle/>
          <a:p>
            <a:pPr marL="0" indent="0" algn="ctr">
              <a:buNone/>
            </a:pPr>
            <a:endParaRPr lang="en-US" dirty="0">
              <a:latin typeface="Comic Sans MS" panose="030F0702030302020204" pitchFamily="66" charset="0"/>
            </a:endParaRPr>
          </a:p>
          <a:p>
            <a:pPr marL="0" indent="0" algn="ctr">
              <a:buNone/>
            </a:pPr>
            <a:endParaRPr lang="en-US" dirty="0">
              <a:latin typeface="Comic Sans MS" panose="030F0702030302020204" pitchFamily="66" charset="0"/>
            </a:endParaRPr>
          </a:p>
          <a:p>
            <a:pPr marL="0" indent="0" algn="ctr">
              <a:buNone/>
            </a:pPr>
            <a:endParaRPr lang="en-US" dirty="0">
              <a:latin typeface="Comic Sans MS" panose="030F0702030302020204" pitchFamily="66" charset="0"/>
            </a:endParaRPr>
          </a:p>
          <a:p>
            <a:pPr marL="0" indent="0" algn="ctr">
              <a:buNone/>
            </a:pPr>
            <a:r>
              <a:rPr lang="en-US" dirty="0">
                <a:latin typeface="Comic Sans MS" panose="030F0702030302020204" pitchFamily="66" charset="0"/>
              </a:rPr>
              <a:t>A lot of his paintings show people inside rooms. Click on the link below to see some of them. What are the people in the paintings doing? </a:t>
            </a:r>
          </a:p>
          <a:p>
            <a:pPr marL="0" indent="0" algn="ctr">
              <a:buNone/>
            </a:pPr>
            <a:endParaRPr lang="en-US" dirty="0">
              <a:latin typeface="Comic Sans MS" panose="030F0702030302020204" pitchFamily="66" charset="0"/>
              <a:hlinkClick r:id="rId2"/>
            </a:endParaRPr>
          </a:p>
          <a:p>
            <a:pPr marL="0" indent="0" algn="ctr">
              <a:buNone/>
            </a:pPr>
            <a:r>
              <a:rPr lang="en-US" dirty="0">
                <a:latin typeface="Comic Sans MS" panose="030F0702030302020204" pitchFamily="66" charset="0"/>
                <a:hlinkClick r:id="rId2"/>
              </a:rPr>
              <a:t>https://www.educaplay.com/learning-resources/5297658-what_are_they_doing.html</a:t>
            </a:r>
            <a:endParaRPr lang="en-US" dirty="0">
              <a:latin typeface="Comic Sans MS" panose="030F0702030302020204" pitchFamily="66" charset="0"/>
            </a:endParaRPr>
          </a:p>
          <a:p>
            <a:pPr marL="0" indent="0" algn="ctr">
              <a:buNone/>
            </a:pPr>
            <a:endParaRPr lang="en-US" dirty="0">
              <a:latin typeface="Comic Sans MS" panose="030F0702030302020204" pitchFamily="66" charset="0"/>
            </a:endParaRPr>
          </a:p>
          <a:p>
            <a:pPr marL="0" indent="0" algn="ctr">
              <a:buNone/>
            </a:pPr>
            <a:r>
              <a:rPr lang="en-US" dirty="0">
                <a:latin typeface="Comic Sans MS" panose="030F0702030302020204" pitchFamily="66" charset="0"/>
              </a:rPr>
              <a:t>What do you think of the paintings? Which one do you like the most?</a:t>
            </a:r>
          </a:p>
          <a:p>
            <a:pPr marL="0" indent="0" algn="ctr">
              <a:buNone/>
            </a:pPr>
            <a:endParaRPr lang="el-GR" dirty="0">
              <a:latin typeface="Comic Sans MS" panose="030F0702030302020204" pitchFamily="66" charset="0"/>
            </a:endParaRPr>
          </a:p>
        </p:txBody>
      </p:sp>
      <p:pic>
        <p:nvPicPr>
          <p:cNvPr id="4" name="Εικόνα 3">
            <a:extLst>
              <a:ext uri="{FF2B5EF4-FFF2-40B4-BE49-F238E27FC236}">
                <a16:creationId xmlns:a16="http://schemas.microsoft.com/office/drawing/2014/main" id="{2F7BEEEF-66F1-42E6-8A2D-7BD270A11A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40765" y="0"/>
            <a:ext cx="6096000" cy="2209800"/>
          </a:xfrm>
          <a:prstGeom prst="rect">
            <a:avLst/>
          </a:prstGeom>
        </p:spPr>
      </p:pic>
    </p:spTree>
    <p:extLst>
      <p:ext uri="{BB962C8B-B14F-4D97-AF65-F5344CB8AC3E}">
        <p14:creationId xmlns:p14="http://schemas.microsoft.com/office/powerpoint/2010/main" val="700977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732362C-30CE-4CEB-B935-3797EAFFC6EB}"/>
              </a:ext>
            </a:extLst>
          </p:cNvPr>
          <p:cNvSpPr>
            <a:spLocks noGrp="1"/>
          </p:cNvSpPr>
          <p:nvPr>
            <p:ph type="title"/>
          </p:nvPr>
        </p:nvSpPr>
        <p:spPr>
          <a:xfrm>
            <a:off x="1065212" y="530578"/>
            <a:ext cx="10058402" cy="756355"/>
          </a:xfrm>
        </p:spPr>
        <p:txBody>
          <a:bodyPr/>
          <a:lstStyle/>
          <a:p>
            <a:pPr algn="ctr"/>
            <a:r>
              <a:rPr lang="en-US" dirty="0">
                <a:latin typeface="Comic Sans MS" panose="030F0702030302020204" pitchFamily="66" charset="0"/>
              </a:rPr>
              <a:t>Remember? </a:t>
            </a:r>
            <a:endParaRPr lang="el-GR" dirty="0">
              <a:latin typeface="Comic Sans MS" panose="030F0702030302020204" pitchFamily="66" charset="0"/>
            </a:endParaRPr>
          </a:p>
        </p:txBody>
      </p:sp>
      <p:sp>
        <p:nvSpPr>
          <p:cNvPr id="3" name="Θέση περιεχομένου 2">
            <a:extLst>
              <a:ext uri="{FF2B5EF4-FFF2-40B4-BE49-F238E27FC236}">
                <a16:creationId xmlns:a16="http://schemas.microsoft.com/office/drawing/2014/main" id="{270C1095-4F1D-471B-AEFC-712223ED4251}"/>
              </a:ext>
            </a:extLst>
          </p:cNvPr>
          <p:cNvSpPr>
            <a:spLocks noGrp="1"/>
          </p:cNvSpPr>
          <p:nvPr>
            <p:ph idx="1"/>
          </p:nvPr>
        </p:nvSpPr>
        <p:spPr/>
        <p:txBody>
          <a:bodyPr/>
          <a:lstStyle/>
          <a:p>
            <a:pPr marL="0" indent="0" algn="ctr">
              <a:buNone/>
            </a:pPr>
            <a:r>
              <a:rPr lang="en-US" dirty="0">
                <a:latin typeface="Comic Sans MS" panose="030F0702030302020204" pitchFamily="66" charset="0"/>
              </a:rPr>
              <a:t>We use the Present Continuous Tense to talk about something that is happening </a:t>
            </a:r>
            <a:r>
              <a:rPr lang="en-US" b="1" dirty="0">
                <a:solidFill>
                  <a:srgbClr val="FF0000"/>
                </a:solidFill>
                <a:effectLst>
                  <a:outerShdw blurRad="38100" dist="38100" dir="2700000" algn="tl">
                    <a:srgbClr val="000000">
                      <a:alpha val="43137"/>
                    </a:srgbClr>
                  </a:outerShdw>
                </a:effectLst>
                <a:latin typeface="Comic Sans MS" panose="030F0702030302020204" pitchFamily="66" charset="0"/>
              </a:rPr>
              <a:t>NOW</a:t>
            </a:r>
            <a:r>
              <a:rPr lang="en-US" dirty="0">
                <a:latin typeface="Comic Sans MS" panose="030F0702030302020204" pitchFamily="66" charset="0"/>
              </a:rPr>
              <a:t>.</a:t>
            </a:r>
          </a:p>
          <a:p>
            <a:pPr marL="0" indent="0" algn="ctr">
              <a:buNone/>
            </a:pPr>
            <a:endParaRPr lang="el-GR" dirty="0">
              <a:latin typeface="Comic Sans MS" panose="030F0702030302020204" pitchFamily="66" charset="0"/>
            </a:endParaRPr>
          </a:p>
        </p:txBody>
      </p:sp>
      <p:pic>
        <p:nvPicPr>
          <p:cNvPr id="5" name="Εικόνα 4">
            <a:extLst>
              <a:ext uri="{FF2B5EF4-FFF2-40B4-BE49-F238E27FC236}">
                <a16:creationId xmlns:a16="http://schemas.microsoft.com/office/drawing/2014/main" id="{04ABC383-E1AA-4616-9FA2-ED72B508C1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1067" y="2609786"/>
            <a:ext cx="7947377" cy="3676047"/>
          </a:xfrm>
          <a:prstGeom prst="rect">
            <a:avLst/>
          </a:prstGeom>
        </p:spPr>
      </p:pic>
    </p:spTree>
    <p:extLst>
      <p:ext uri="{BB962C8B-B14F-4D97-AF65-F5344CB8AC3E}">
        <p14:creationId xmlns:p14="http://schemas.microsoft.com/office/powerpoint/2010/main" val="2607415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D0B8375-E69F-4C59-8F1B-707304B5EA3B}"/>
              </a:ext>
            </a:extLst>
          </p:cNvPr>
          <p:cNvSpPr>
            <a:spLocks noGrp="1"/>
          </p:cNvSpPr>
          <p:nvPr>
            <p:ph type="title"/>
          </p:nvPr>
        </p:nvSpPr>
        <p:spPr>
          <a:xfrm>
            <a:off x="1065212" y="519288"/>
            <a:ext cx="10058402" cy="1004711"/>
          </a:xfrm>
        </p:spPr>
        <p:txBody>
          <a:bodyPr/>
          <a:lstStyle/>
          <a:p>
            <a:pPr algn="ctr"/>
            <a:r>
              <a:rPr lang="en-US" dirty="0">
                <a:latin typeface="Comic Sans MS" panose="030F0702030302020204" pitchFamily="66" charset="0"/>
              </a:rPr>
              <a:t>Let’s play a game, shall we?</a:t>
            </a:r>
            <a:endParaRPr lang="el-GR" dirty="0">
              <a:latin typeface="Comic Sans MS" panose="030F0702030302020204" pitchFamily="66" charset="0"/>
            </a:endParaRPr>
          </a:p>
        </p:txBody>
      </p:sp>
      <p:sp>
        <p:nvSpPr>
          <p:cNvPr id="3" name="Θέση περιεχομένου 2">
            <a:extLst>
              <a:ext uri="{FF2B5EF4-FFF2-40B4-BE49-F238E27FC236}">
                <a16:creationId xmlns:a16="http://schemas.microsoft.com/office/drawing/2014/main" id="{E9A30F1F-1A0B-456A-B0AE-A77A96124A98}"/>
              </a:ext>
            </a:extLst>
          </p:cNvPr>
          <p:cNvSpPr>
            <a:spLocks noGrp="1"/>
          </p:cNvSpPr>
          <p:nvPr>
            <p:ph idx="1"/>
          </p:nvPr>
        </p:nvSpPr>
        <p:spPr/>
        <p:txBody>
          <a:bodyPr/>
          <a:lstStyle/>
          <a:p>
            <a:pPr marL="0" indent="0" algn="ctr">
              <a:buNone/>
            </a:pPr>
            <a:r>
              <a:rPr lang="en-US" dirty="0">
                <a:latin typeface="Comic Sans MS" panose="030F0702030302020204" pitchFamily="66" charset="0"/>
              </a:rPr>
              <a:t>Click on the link below to play “Billionaire”. You can play as many times as you wish! </a:t>
            </a:r>
          </a:p>
          <a:p>
            <a:pPr marL="0" indent="0">
              <a:buNone/>
            </a:pPr>
            <a:endParaRPr lang="en-US" dirty="0">
              <a:latin typeface="Comic Sans MS" panose="030F0702030302020204" pitchFamily="66" charset="0"/>
            </a:endParaRPr>
          </a:p>
          <a:p>
            <a:pPr marL="0" indent="0">
              <a:buNone/>
            </a:pPr>
            <a:r>
              <a:rPr lang="en-US" sz="1600" dirty="0">
                <a:latin typeface="Comic Sans MS" panose="030F0702030302020204" pitchFamily="66" charset="0"/>
                <a:hlinkClick r:id="rId2"/>
              </a:rPr>
              <a:t>https://www.eslgamesplus.com/action-verbs-present-tenses-esl-interactive-grammar-vocabulary-game/</a:t>
            </a:r>
            <a:endParaRPr lang="en-US" sz="1600" dirty="0">
              <a:latin typeface="Comic Sans MS" panose="030F0702030302020204" pitchFamily="66" charset="0"/>
            </a:endParaRPr>
          </a:p>
          <a:p>
            <a:pPr marL="0" indent="0">
              <a:buNone/>
            </a:pPr>
            <a:endParaRPr lang="en-US" dirty="0">
              <a:latin typeface="Comic Sans MS" panose="030F0702030302020204" pitchFamily="66" charset="0"/>
            </a:endParaRPr>
          </a:p>
          <a:p>
            <a:pPr marL="0" indent="0">
              <a:buNone/>
            </a:pPr>
            <a:r>
              <a:rPr lang="en-US" dirty="0">
                <a:latin typeface="Comic Sans MS" panose="030F0702030302020204" pitchFamily="66" charset="0"/>
              </a:rPr>
              <a:t>Do you like it?</a:t>
            </a:r>
            <a:endParaRPr lang="el-GR" dirty="0">
              <a:latin typeface="Comic Sans MS" panose="030F0702030302020204" pitchFamily="66" charset="0"/>
            </a:endParaRPr>
          </a:p>
        </p:txBody>
      </p:sp>
      <p:pic>
        <p:nvPicPr>
          <p:cNvPr id="6" name="Εικόνα 5">
            <a:extLst>
              <a:ext uri="{FF2B5EF4-FFF2-40B4-BE49-F238E27FC236}">
                <a16:creationId xmlns:a16="http://schemas.microsoft.com/office/drawing/2014/main" id="{E9BB2F4F-E35E-43E0-9D09-BE21DAF642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19092" y="3867150"/>
            <a:ext cx="4704522" cy="2646294"/>
          </a:xfrm>
          <a:prstGeom prst="rect">
            <a:avLst/>
          </a:prstGeom>
        </p:spPr>
      </p:pic>
      <p:sp>
        <p:nvSpPr>
          <p:cNvPr id="7" name="TextBox 6">
            <a:extLst>
              <a:ext uri="{FF2B5EF4-FFF2-40B4-BE49-F238E27FC236}">
                <a16:creationId xmlns:a16="http://schemas.microsoft.com/office/drawing/2014/main" id="{04CA3CED-2B5D-429D-B732-982F83DB997F}"/>
              </a:ext>
            </a:extLst>
          </p:cNvPr>
          <p:cNvSpPr txBox="1"/>
          <p:nvPr/>
        </p:nvSpPr>
        <p:spPr>
          <a:xfrm>
            <a:off x="6152181" y="6513444"/>
            <a:ext cx="6039819" cy="200055"/>
          </a:xfrm>
          <a:prstGeom prst="rect">
            <a:avLst/>
          </a:prstGeom>
          <a:noFill/>
        </p:spPr>
        <p:txBody>
          <a:bodyPr wrap="square" rtlCol="0">
            <a:spAutoFit/>
          </a:bodyPr>
          <a:lstStyle/>
          <a:p>
            <a:r>
              <a:rPr lang="en-US" sz="700" dirty="0">
                <a:solidFill>
                  <a:schemeClr val="tx2"/>
                </a:solidFill>
                <a:latin typeface="Comic Sans MS" panose="030F0702030302020204" pitchFamily="66" charset="0"/>
                <a:hlinkClick r:id="rId4">
                  <a:extLst>
                    <a:ext uri="{A12FA001-AC4F-418D-AE19-62706E023703}">
                      <ahyp:hlinkClr xmlns:ahyp="http://schemas.microsoft.com/office/drawing/2018/hyperlinkcolor" val="tx"/>
                    </a:ext>
                  </a:extLst>
                </a:hlinkClick>
              </a:rPr>
              <a:t>Source: https://lh3.googleusercontent.com/iZHlSdON2ZJD9mTS38mgXSdFKujzh5alKrJKp7HM0sjWo4DSoZM6up5U5S27TNcTYKg</a:t>
            </a:r>
            <a:endParaRPr lang="el-GR" sz="700" dirty="0">
              <a:solidFill>
                <a:schemeClr val="tx2"/>
              </a:solidFill>
              <a:latin typeface="Comic Sans MS" panose="030F0702030302020204" pitchFamily="66" charset="0"/>
            </a:endParaRPr>
          </a:p>
        </p:txBody>
      </p:sp>
    </p:spTree>
    <p:extLst>
      <p:ext uri="{BB962C8B-B14F-4D97-AF65-F5344CB8AC3E}">
        <p14:creationId xmlns:p14="http://schemas.microsoft.com/office/powerpoint/2010/main" val="2598673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0D4F9E4-8F10-4C71-B761-F60FFD7BCDED}"/>
              </a:ext>
            </a:extLst>
          </p:cNvPr>
          <p:cNvSpPr>
            <a:spLocks noGrp="1"/>
          </p:cNvSpPr>
          <p:nvPr>
            <p:ph type="title"/>
          </p:nvPr>
        </p:nvSpPr>
        <p:spPr/>
        <p:txBody>
          <a:bodyPr/>
          <a:lstStyle/>
          <a:p>
            <a:pPr algn="ctr"/>
            <a:r>
              <a:rPr lang="en-US" dirty="0">
                <a:latin typeface="Comic Sans MS" panose="030F0702030302020204" pitchFamily="66" charset="0"/>
              </a:rPr>
              <a:t>Your turn now!</a:t>
            </a:r>
            <a:endParaRPr lang="el-GR" dirty="0">
              <a:latin typeface="Comic Sans MS" panose="030F0702030302020204" pitchFamily="66" charset="0"/>
            </a:endParaRPr>
          </a:p>
        </p:txBody>
      </p:sp>
      <p:sp>
        <p:nvSpPr>
          <p:cNvPr id="3" name="Θέση περιεχομένου 2">
            <a:extLst>
              <a:ext uri="{FF2B5EF4-FFF2-40B4-BE49-F238E27FC236}">
                <a16:creationId xmlns:a16="http://schemas.microsoft.com/office/drawing/2014/main" id="{109EFCED-AC21-4733-BA3C-DABA76C7262C}"/>
              </a:ext>
            </a:extLst>
          </p:cNvPr>
          <p:cNvSpPr>
            <a:spLocks noGrp="1"/>
          </p:cNvSpPr>
          <p:nvPr>
            <p:ph idx="1"/>
          </p:nvPr>
        </p:nvSpPr>
        <p:spPr/>
        <p:txBody>
          <a:bodyPr/>
          <a:lstStyle/>
          <a:p>
            <a:pPr marL="0" indent="0" algn="ctr">
              <a:buNone/>
            </a:pPr>
            <a:r>
              <a:rPr lang="en-US" dirty="0">
                <a:latin typeface="Comic Sans MS" panose="030F0702030302020204" pitchFamily="66" charset="0"/>
              </a:rPr>
              <a:t>Let’s make our own paintings! Choose a room in your house and observe the people in it. What are they doing? Keep notes and when you are ready try to paint them in that room. You can even make a little sketch of yourself too!</a:t>
            </a:r>
          </a:p>
          <a:p>
            <a:pPr marL="0" indent="0" algn="ctr">
              <a:buNone/>
            </a:pPr>
            <a:r>
              <a:rPr lang="en-US" dirty="0">
                <a:latin typeface="Comic Sans MS" panose="030F0702030302020204" pitchFamily="66" charset="0"/>
              </a:rPr>
              <a:t>It doesn’t have to be as realistic as Hopper’s paintings are. </a:t>
            </a:r>
          </a:p>
          <a:p>
            <a:pPr marL="0" indent="0" algn="ctr">
              <a:buNone/>
            </a:pPr>
            <a:r>
              <a:rPr lang="en-US" dirty="0">
                <a:latin typeface="Comic Sans MS" panose="030F0702030302020204" pitchFamily="66" charset="0"/>
              </a:rPr>
              <a:t>It can be </a:t>
            </a:r>
            <a:r>
              <a:rPr lang="en-US" dirty="0">
                <a:solidFill>
                  <a:srgbClr val="00B050"/>
                </a:solidFill>
                <a:latin typeface="Comic Sans MS" panose="030F0702030302020204" pitchFamily="66" charset="0"/>
              </a:rPr>
              <a:t>messy</a:t>
            </a:r>
            <a:r>
              <a:rPr lang="en-US" dirty="0">
                <a:latin typeface="Comic Sans MS" panose="030F0702030302020204" pitchFamily="66" charset="0"/>
              </a:rPr>
              <a:t> or </a:t>
            </a:r>
            <a:r>
              <a:rPr lang="en-US" dirty="0">
                <a:solidFill>
                  <a:srgbClr val="FFC000"/>
                </a:solidFill>
                <a:latin typeface="Comic Sans MS" panose="030F0702030302020204" pitchFamily="66" charset="0"/>
              </a:rPr>
              <a:t>funny</a:t>
            </a:r>
            <a:r>
              <a:rPr lang="en-US" dirty="0">
                <a:latin typeface="Comic Sans MS" panose="030F0702030302020204" pitchFamily="66" charset="0"/>
              </a:rPr>
              <a:t>. It’s </a:t>
            </a:r>
            <a:r>
              <a:rPr lang="en-US" dirty="0">
                <a:solidFill>
                  <a:schemeClr val="accent5"/>
                </a:solidFill>
                <a:latin typeface="Comic Sans MS" panose="030F0702030302020204" pitchFamily="66" charset="0"/>
              </a:rPr>
              <a:t>your</a:t>
            </a:r>
            <a:r>
              <a:rPr lang="en-US" dirty="0">
                <a:latin typeface="Comic Sans MS" panose="030F0702030302020204" pitchFamily="66" charset="0"/>
              </a:rPr>
              <a:t> painting!</a:t>
            </a:r>
          </a:p>
          <a:p>
            <a:pPr marL="0" indent="0" algn="ctr">
              <a:buNone/>
            </a:pPr>
            <a:endParaRPr lang="el-GR" dirty="0">
              <a:latin typeface="Comic Sans MS" panose="030F0702030302020204" pitchFamily="66" charset="0"/>
            </a:endParaRPr>
          </a:p>
        </p:txBody>
      </p:sp>
      <p:pic>
        <p:nvPicPr>
          <p:cNvPr id="5" name="Εικόνα 4">
            <a:extLst>
              <a:ext uri="{FF2B5EF4-FFF2-40B4-BE49-F238E27FC236}">
                <a16:creationId xmlns:a16="http://schemas.microsoft.com/office/drawing/2014/main" id="{B5837BA5-C37D-459B-8476-169839CCDE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31086" y="4207580"/>
            <a:ext cx="2838450" cy="2800350"/>
          </a:xfrm>
          <a:prstGeom prst="rect">
            <a:avLst/>
          </a:prstGeom>
        </p:spPr>
      </p:pic>
    </p:spTree>
    <p:extLst>
      <p:ext uri="{BB962C8B-B14F-4D97-AF65-F5344CB8AC3E}">
        <p14:creationId xmlns:p14="http://schemas.microsoft.com/office/powerpoint/2010/main" val="1031322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8B0E1B8-BF5F-407A-8147-E176207EA565}"/>
              </a:ext>
            </a:extLst>
          </p:cNvPr>
          <p:cNvSpPr>
            <a:spLocks noGrp="1"/>
          </p:cNvSpPr>
          <p:nvPr>
            <p:ph type="title"/>
          </p:nvPr>
        </p:nvSpPr>
        <p:spPr/>
        <p:txBody>
          <a:bodyPr/>
          <a:lstStyle/>
          <a:p>
            <a:pPr algn="ctr"/>
            <a:r>
              <a:rPr lang="en-US" dirty="0">
                <a:latin typeface="Comic Sans MS" panose="030F0702030302020204" pitchFamily="66" charset="0"/>
              </a:rPr>
              <a:t>Before we go…</a:t>
            </a:r>
            <a:endParaRPr lang="el-GR" dirty="0">
              <a:latin typeface="Comic Sans MS" panose="030F0702030302020204" pitchFamily="66" charset="0"/>
            </a:endParaRPr>
          </a:p>
        </p:txBody>
      </p:sp>
      <p:sp>
        <p:nvSpPr>
          <p:cNvPr id="3" name="Θέση περιεχομένου 2">
            <a:extLst>
              <a:ext uri="{FF2B5EF4-FFF2-40B4-BE49-F238E27FC236}">
                <a16:creationId xmlns:a16="http://schemas.microsoft.com/office/drawing/2014/main" id="{F936AF77-DDF9-4643-9B53-4115987136DC}"/>
              </a:ext>
            </a:extLst>
          </p:cNvPr>
          <p:cNvSpPr>
            <a:spLocks noGrp="1"/>
          </p:cNvSpPr>
          <p:nvPr>
            <p:ph idx="1"/>
          </p:nvPr>
        </p:nvSpPr>
        <p:spPr/>
        <p:txBody>
          <a:bodyPr>
            <a:normAutofit fontScale="92500" lnSpcReduction="10000"/>
          </a:bodyPr>
          <a:lstStyle/>
          <a:p>
            <a:pPr marL="0" indent="0" algn="ctr">
              <a:buNone/>
            </a:pPr>
            <a:r>
              <a:rPr lang="en-US" dirty="0">
                <a:latin typeface="Comic Sans MS" panose="030F0702030302020204" pitchFamily="66" charset="0"/>
              </a:rPr>
              <a:t>Since we spend so much time indoors we might as well play one more game for today! Click on the link to begin. </a:t>
            </a:r>
          </a:p>
          <a:p>
            <a:pPr marL="0" indent="0" algn="ctr">
              <a:buNone/>
            </a:pPr>
            <a:r>
              <a:rPr lang="en-US" dirty="0">
                <a:latin typeface="Comic Sans MS" panose="030F0702030302020204" pitchFamily="66" charset="0"/>
              </a:rPr>
              <a:t>Oh! And don’t forget: </a:t>
            </a:r>
            <a:r>
              <a:rPr lang="el-GR" dirty="0">
                <a:solidFill>
                  <a:srgbClr val="FF0000"/>
                </a:solidFill>
                <a:latin typeface="Comic Sans MS" panose="030F0702030302020204" pitchFamily="66" charset="0"/>
              </a:rPr>
              <a:t>ΜΕΝΟΥΜΕ ΣΠΙΤΙ</a:t>
            </a:r>
            <a:endParaRPr lang="en-US" dirty="0">
              <a:solidFill>
                <a:srgbClr val="FF0000"/>
              </a:solidFill>
              <a:latin typeface="Comic Sans MS" panose="030F0702030302020204" pitchFamily="66" charset="0"/>
            </a:endParaRPr>
          </a:p>
          <a:p>
            <a:pPr marL="0" indent="0" algn="ctr">
              <a:buNone/>
            </a:pPr>
            <a:endParaRPr lang="en-US" dirty="0">
              <a:latin typeface="Comic Sans MS" panose="030F0702030302020204" pitchFamily="66" charset="0"/>
              <a:hlinkClick r:id="rId2"/>
            </a:endParaRPr>
          </a:p>
          <a:p>
            <a:pPr marL="0" indent="0" algn="ctr">
              <a:buNone/>
            </a:pPr>
            <a:r>
              <a:rPr lang="en-US" dirty="0">
                <a:latin typeface="Comic Sans MS" panose="030F0702030302020204" pitchFamily="66" charset="0"/>
                <a:hlinkClick r:id="rId2"/>
              </a:rPr>
              <a:t>https://www.jigsawplanet.com/?rc=play&amp;pid=3e197408957f</a:t>
            </a:r>
            <a:r>
              <a:rPr lang="en-US" dirty="0">
                <a:latin typeface="Comic Sans MS" panose="030F0702030302020204" pitchFamily="66" charset="0"/>
              </a:rPr>
              <a:t> </a:t>
            </a:r>
            <a:r>
              <a:rPr lang="en-US" b="1" dirty="0">
                <a:latin typeface="Comic Sans MS" panose="030F0702030302020204" pitchFamily="66" charset="0"/>
              </a:rPr>
              <a:t>*</a:t>
            </a:r>
          </a:p>
          <a:p>
            <a:pPr marL="0" indent="0" algn="ctr">
              <a:buNone/>
            </a:pPr>
            <a:endParaRPr lang="en-US" b="1" dirty="0">
              <a:effectLst>
                <a:outerShdw blurRad="38100" dist="38100" dir="2700000" algn="tl">
                  <a:srgbClr val="000000">
                    <a:alpha val="43137"/>
                  </a:srgbClr>
                </a:outerShdw>
              </a:effectLst>
              <a:latin typeface="Comic Sans MS" panose="030F0702030302020204" pitchFamily="66" charset="0"/>
              <a:ea typeface="Times New Roman" panose="02020603050405020304" pitchFamily="18" charset="0"/>
              <a:cs typeface="Times New Roman" panose="02020603050405020304" pitchFamily="18" charset="0"/>
            </a:endParaRPr>
          </a:p>
          <a:p>
            <a:pPr marL="0" indent="0" algn="ctr">
              <a:buNone/>
            </a:pPr>
            <a:endParaRPr lang="en-US" b="1" dirty="0">
              <a:effectLst>
                <a:outerShdw blurRad="38100" dist="38100" dir="2700000" algn="tl">
                  <a:srgbClr val="000000">
                    <a:alpha val="43137"/>
                  </a:srgbClr>
                </a:outerShdw>
              </a:effectLst>
              <a:latin typeface="Comic Sans MS" panose="030F0702030302020204" pitchFamily="66" charset="0"/>
              <a:ea typeface="Times New Roman" panose="02020603050405020304" pitchFamily="18" charset="0"/>
              <a:cs typeface="Times New Roman" panose="02020603050405020304" pitchFamily="18" charset="0"/>
            </a:endParaRPr>
          </a:p>
          <a:p>
            <a:pPr marL="0" indent="0" algn="ctr">
              <a:buNone/>
            </a:pPr>
            <a:r>
              <a:rPr lang="el-GR" b="1" dirty="0">
                <a:effectLst>
                  <a:outerShdw blurRad="38100" dist="38100" dir="2700000" algn="tl">
                    <a:srgbClr val="000000">
                      <a:alpha val="43137"/>
                    </a:srgbClr>
                  </a:outerShdw>
                </a:effectLst>
                <a:latin typeface="Comic Sans MS" panose="030F0702030302020204" pitchFamily="66" charset="0"/>
                <a:ea typeface="Times New Roman" panose="02020603050405020304" pitchFamily="18" charset="0"/>
                <a:cs typeface="Times New Roman" panose="02020603050405020304" pitchFamily="18" charset="0"/>
              </a:rPr>
              <a:t>*Οδηγίες</a:t>
            </a:r>
            <a:r>
              <a:rPr lang="el-GR" sz="1600" dirty="0">
                <a:latin typeface="Comic Sans MS" panose="030F0702030302020204" pitchFamily="66" charset="0"/>
                <a:ea typeface="Times New Roman" panose="02020603050405020304" pitchFamily="18" charset="0"/>
                <a:cs typeface="Times New Roman" panose="02020603050405020304" pitchFamily="18" charset="0"/>
              </a:rPr>
              <a:t>: Κάνω κλικ στον σύνδεσμο που βλέπω. Βάζω τον κέρσορα  πάνω σε κάθε κομμάτι και το</a:t>
            </a:r>
            <a:r>
              <a:rPr lang="en-US" sz="1600" dirty="0">
                <a:latin typeface="Comic Sans MS" panose="030F0702030302020204" pitchFamily="66" charset="0"/>
                <a:ea typeface="Times New Roman" panose="02020603050405020304" pitchFamily="18" charset="0"/>
                <a:cs typeface="Times New Roman" panose="02020603050405020304" pitchFamily="18" charset="0"/>
              </a:rPr>
              <a:t> </a:t>
            </a:r>
            <a:r>
              <a:rPr lang="el-GR" sz="1600" dirty="0">
                <a:latin typeface="Comic Sans MS" panose="030F0702030302020204" pitchFamily="66" charset="0"/>
                <a:ea typeface="Times New Roman" panose="02020603050405020304" pitchFamily="18" charset="0"/>
                <a:cs typeface="Times New Roman" panose="02020603050405020304" pitchFamily="18" charset="0"/>
              </a:rPr>
              <a:t>σέρνω για να φτιάξω το παζλ.</a:t>
            </a:r>
            <a:endParaRPr lang="el-GR" sz="1600" dirty="0">
              <a:solidFill>
                <a:srgbClr val="FF0000"/>
              </a:solidFill>
              <a:latin typeface="Comic Sans MS" panose="030F0702030302020204" pitchFamily="66" charset="0"/>
              <a:ea typeface="Times New Roman" panose="02020603050405020304" pitchFamily="18" charset="0"/>
              <a:cs typeface="Times New Roman" panose="02020603050405020304" pitchFamily="18" charset="0"/>
            </a:endParaRPr>
          </a:p>
          <a:p>
            <a:pPr marL="0" indent="0" algn="ctr">
              <a:buNone/>
            </a:pPr>
            <a:endParaRPr lang="el-GR" b="1" dirty="0">
              <a:solidFill>
                <a:srgbClr val="FF0000"/>
              </a:solidFill>
              <a:latin typeface="Comic Sans MS" panose="030F0702030302020204" pitchFamily="66" charset="0"/>
            </a:endParaRPr>
          </a:p>
        </p:txBody>
      </p:sp>
    </p:spTree>
    <p:extLst>
      <p:ext uri="{BB962C8B-B14F-4D97-AF65-F5344CB8AC3E}">
        <p14:creationId xmlns:p14="http://schemas.microsoft.com/office/powerpoint/2010/main" val="2890319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A102493F-1F4F-48E5-8B46-9D71B3603CEE}"/>
              </a:ext>
            </a:extLst>
          </p:cNvPr>
          <p:cNvSpPr>
            <a:spLocks noGrp="1"/>
          </p:cNvSpPr>
          <p:nvPr>
            <p:ph idx="1"/>
          </p:nvPr>
        </p:nvSpPr>
        <p:spPr>
          <a:xfrm>
            <a:off x="1065214" y="575733"/>
            <a:ext cx="10058400" cy="5405967"/>
          </a:xfrm>
        </p:spPr>
        <p:txBody>
          <a:bodyPr/>
          <a:lstStyle/>
          <a:p>
            <a:pPr marL="0" indent="0" algn="ctr">
              <a:buNone/>
            </a:pPr>
            <a:endParaRPr lang="en-US" sz="9600" dirty="0">
              <a:latin typeface="Comic Sans MS" panose="030F0702030302020204" pitchFamily="66" charset="0"/>
            </a:endParaRPr>
          </a:p>
          <a:p>
            <a:pPr marL="0" indent="0" algn="ctr">
              <a:buNone/>
            </a:pPr>
            <a:r>
              <a:rPr lang="en-US" sz="9600" dirty="0">
                <a:latin typeface="Comic Sans MS" panose="030F0702030302020204" pitchFamily="66" charset="0"/>
              </a:rPr>
              <a:t>Bye </a:t>
            </a:r>
            <a:r>
              <a:rPr lang="en-US" sz="9600" dirty="0" err="1">
                <a:latin typeface="Comic Sans MS" panose="030F0702030302020204" pitchFamily="66" charset="0"/>
              </a:rPr>
              <a:t>bye</a:t>
            </a:r>
            <a:r>
              <a:rPr lang="en-US" sz="9600" dirty="0">
                <a:latin typeface="Comic Sans MS" panose="030F0702030302020204" pitchFamily="66" charset="0"/>
              </a:rPr>
              <a:t>! </a:t>
            </a:r>
            <a:endParaRPr lang="el-GR" dirty="0">
              <a:latin typeface="Comic Sans MS" panose="030F0702030302020204" pitchFamily="66" charset="0"/>
            </a:endParaRPr>
          </a:p>
        </p:txBody>
      </p:sp>
    </p:spTree>
    <p:extLst>
      <p:ext uri="{BB962C8B-B14F-4D97-AF65-F5344CB8AC3E}">
        <p14:creationId xmlns:p14="http://schemas.microsoft.com/office/powerpoint/2010/main" val="1773903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theme/theme1.xml><?xml version="1.0" encoding="utf-8"?>
<a:theme xmlns:a="http://schemas.openxmlformats.org/drawingml/2006/main" name="Εικόνα φύσης 16x9">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9532635_TF03431377_TF03431377" id="{04C6ABFF-6D7E-4294-B6F1-7B6614CA4C9E}" vid="{B1B1264E-53AD-4047-85DA-3732DAEA85B1}"/>
    </a:ext>
  </a:extLst>
</a:theme>
</file>

<file path=ppt/theme/theme2.xml><?xml version="1.0" encoding="utf-8"?>
<a:theme xmlns:a="http://schemas.openxmlformats.org/drawingml/2006/main" name="Θέμα του Office">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Θέμα του Office">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nature</Template>
  <TotalTime>110</TotalTime>
  <Words>384</Words>
  <Application>Microsoft Office PowerPoint</Application>
  <PresentationFormat>Ευρεία οθόνη</PresentationFormat>
  <Paragraphs>45</Paragraphs>
  <Slides>9</Slides>
  <Notes>0</Notes>
  <HiddenSlides>0</HiddenSlides>
  <MMClips>0</MMClips>
  <ScaleCrop>false</ScaleCrop>
  <HeadingPairs>
    <vt:vector size="6" baseType="variant">
      <vt:variant>
        <vt:lpstr>Γραμματοσειρές που χρησιμοποιούνται</vt:lpstr>
      </vt:variant>
      <vt:variant>
        <vt:i4>3</vt:i4>
      </vt:variant>
      <vt:variant>
        <vt:lpstr>Θέμα</vt:lpstr>
      </vt:variant>
      <vt:variant>
        <vt:i4>1</vt:i4>
      </vt:variant>
      <vt:variant>
        <vt:lpstr>Τίτλοι διαφανειών</vt:lpstr>
      </vt:variant>
      <vt:variant>
        <vt:i4>9</vt:i4>
      </vt:variant>
    </vt:vector>
  </HeadingPairs>
  <TitlesOfParts>
    <vt:vector size="13" baseType="lpstr">
      <vt:lpstr>Arial</vt:lpstr>
      <vt:lpstr>Comic Sans MS</vt:lpstr>
      <vt:lpstr>Segoe Print</vt:lpstr>
      <vt:lpstr>Εικόνα φύσης 16x9</vt:lpstr>
      <vt:lpstr>English</vt:lpstr>
      <vt:lpstr>Hello, everyone!</vt:lpstr>
      <vt:lpstr>Παρουσίαση του PowerPoint</vt:lpstr>
      <vt:lpstr>Παρουσίαση του PowerPoint</vt:lpstr>
      <vt:lpstr>Remember? </vt:lpstr>
      <vt:lpstr>Let’s play a game, shall we?</vt:lpstr>
      <vt:lpstr>Your turn now!</vt:lpstr>
      <vt:lpstr>Before we go…</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English</dc:title>
  <dc:creator>Γιώτα Γραμμένου</dc:creator>
  <cp:lastModifiedBy>Γιώτα Γραμμένου</cp:lastModifiedBy>
  <cp:revision>12</cp:revision>
  <dcterms:created xsi:type="dcterms:W3CDTF">2020-03-26T05:25:53Z</dcterms:created>
  <dcterms:modified xsi:type="dcterms:W3CDTF">2020-03-30T02:19:18Z</dcterms:modified>
</cp:coreProperties>
</file>