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0CE979-1729-4CF6-9F2C-54E353CBA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0B3C730-C98C-49AE-A487-7CDF5E4BE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5E63E3-5EC9-4258-BAE3-51188DCE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DF19D4-37DA-4924-80B6-DB7DE2FF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46C909-C1B6-45C2-833A-EA60FCAC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65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E598D7-285E-4B2D-AF36-F8C740A4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72E4EBC-8330-48C3-84FA-E98184C93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1A4DA4-2FF7-45D5-BB58-AE247C99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C356FE-4956-4503-8073-D3FC4660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273ECA-DA42-4E49-A65A-EECD5353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8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8601308-E241-4AE5-B96A-781015F3A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9C742E-AC76-4F4B-8BAA-C44E6FC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C24239-3C3B-420B-9AE7-CEB71620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51025B-2F1E-4572-A32B-03A22FDC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B8F66B-A993-42AB-9334-686A5740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271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493DB9-3940-4849-BA1C-AA5E25D5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A23C0C-0AD5-4948-8115-7C940A07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66A510-8D68-43A2-A0A0-0E2DF527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6106B8-9E8E-4CCB-A092-22F0E661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3697B-0FFD-4B9F-9AF8-84AF2403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276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B9B9A3-D21E-4668-BF3B-5B2F2441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B4A8CC-529F-42DE-89C9-57F056658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B70B62-1009-4575-90AB-3529F6CD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C1847C-D5A4-46CC-A9B9-6040967C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C7CDEA-1F98-4D5D-A7A2-15B5A938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76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3D6E41-0673-483A-97FF-398E40B9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7B26DD-29B3-409D-81B8-83BDA85D8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A230944-A120-4A44-94AF-6750EC74D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8CEB1F-08BB-48B3-9DBD-CE1EF3B1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8A91DE-8BD1-4DBA-A758-2DA54CC2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21BB137-10C1-44A0-A413-440ED192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65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91D450-2556-4889-BA18-966F34ED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70F0F6A-0119-4C9B-980A-18571C470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C561AF-8AA4-419E-9FF0-ABF7EBC5A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74439EA-00E3-44BE-992D-5D35C135F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2D874B-B567-4683-B8A3-05B31AA95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D3B37B7-A183-4D24-8B7C-963D795A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82D17DE-EA3B-4617-8172-B3C68D1E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DE617B-AB18-4D0B-9EC6-191863BB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10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A15C2-6127-4A64-8A71-450FA20B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6409EA3-9B4A-4379-A89E-E94F590A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082B4CC-0F00-4C31-BD7E-A475A445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73F2E0D-BCCA-4706-9A92-7958BB51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37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49F51B9-7E8D-4CBA-93C8-AF33F5B9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A467D9-3F59-4E90-A90E-08B0BDEE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F2CF143-7009-479F-9BDE-97B6403C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61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29DC33-B8A9-4546-8BE2-9C615229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B1B583-EC16-4913-8DE7-47BE60C9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3C657E8-58B5-426A-960A-52C95C5E6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7454EA-6D07-4D73-9ABA-164894D6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DD88DC-A4EB-4CAD-9F61-D938D597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FCCD6FD-A8C4-4BD3-8C12-29555B40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91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72E330-DFCD-4A35-8D8A-9AC2A592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727A492-C1C2-42B9-86F7-5EB7AC59E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ED18C1-9FA3-4B1C-9B04-3E073B2D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8CADF1-0AF6-4BB5-81CD-101A9C1C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E8EC57-8192-4886-B911-FC05A2A6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592CA6-82F2-42A9-8CF9-046F3F41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AEFF25C-3FAC-42BA-B235-EFE6E4BF6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2461B8-F638-474C-83BA-9ED52826F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3633CD-FDFD-4B3B-8213-6DE1C79BE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5F388F-CEB0-41BB-8A94-934BC9479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124F9F-2FAB-470C-BD73-C24B4350B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modules/ebook/show.php/DSDIM-E103/440/2920,11550/" TargetMode="External"/><Relationship Id="rId7" Type="http://schemas.openxmlformats.org/officeDocument/2006/relationships/hyperlink" Target="http://photodentro.edu.gr/v/item/ds/8521/477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photodentro.edu.gr/v/item/ds/8521/4786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A4ADBD3D-FFD5-4258-86DF-F72A4D4BC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Εικόνα 2">
            <a:hlinkClick r:id="rId3"/>
            <a:extLst>
              <a:ext uri="{FF2B5EF4-FFF2-40B4-BE49-F238E27FC236}">
                <a16:creationId xmlns:a16="http://schemas.microsoft.com/office/drawing/2014/main" id="{B1C2BA98-2869-483C-B52C-3495CB5353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405" y="3604332"/>
            <a:ext cx="1629061" cy="1700814"/>
          </a:xfrm>
          <a:prstGeom prst="rect">
            <a:avLst/>
          </a:prstGeom>
        </p:spPr>
      </p:pic>
      <p:pic>
        <p:nvPicPr>
          <p:cNvPr id="6" name="Εικόνα 5">
            <a:hlinkClick r:id="rId5"/>
            <a:extLst>
              <a:ext uri="{FF2B5EF4-FFF2-40B4-BE49-F238E27FC236}">
                <a16:creationId xmlns:a16="http://schemas.microsoft.com/office/drawing/2014/main" id="{7CA6AE47-34FF-455B-B612-51C5C84E21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620" y="3878990"/>
            <a:ext cx="2358501" cy="1426156"/>
          </a:xfrm>
          <a:prstGeom prst="rect">
            <a:avLst/>
          </a:prstGeom>
        </p:spPr>
      </p:pic>
      <p:pic>
        <p:nvPicPr>
          <p:cNvPr id="14" name="Εικόνα 13">
            <a:hlinkClick r:id="rId7"/>
            <a:extLst>
              <a:ext uri="{FF2B5EF4-FFF2-40B4-BE49-F238E27FC236}">
                <a16:creationId xmlns:a16="http://schemas.microsoft.com/office/drawing/2014/main" id="{20234A5E-2F12-4AEC-8E47-051B9BBC8B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205" y="3878990"/>
            <a:ext cx="2358501" cy="14261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D85CC84-1044-4491-BB66-10EC2D3FDC29}"/>
              </a:ext>
            </a:extLst>
          </p:cNvPr>
          <p:cNvSpPr txBox="1"/>
          <p:nvPr/>
        </p:nvSpPr>
        <p:spPr>
          <a:xfrm>
            <a:off x="3367466" y="786503"/>
            <a:ext cx="5069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Hello!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Do you remember time prepositions?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Click on the pictures below.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277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</Words>
  <Application>Microsoft Office PowerPoint</Application>
  <PresentationFormat>Ευρεία οθόνη</PresentationFormat>
  <Paragraphs>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Kark</dc:creator>
  <cp:lastModifiedBy>Giorgos Kark</cp:lastModifiedBy>
  <cp:revision>3</cp:revision>
  <dcterms:created xsi:type="dcterms:W3CDTF">2020-05-22T18:16:19Z</dcterms:created>
  <dcterms:modified xsi:type="dcterms:W3CDTF">2020-05-22T18:56:49Z</dcterms:modified>
</cp:coreProperties>
</file>