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9" r:id="rId3"/>
    <p:sldId id="284" r:id="rId4"/>
    <p:sldId id="286" r:id="rId5"/>
    <p:sldId id="289" r:id="rId6"/>
    <p:sldId id="290" r:id="rId7"/>
    <p:sldId id="287" r:id="rId8"/>
    <p:sldId id="288" r:id="rId9"/>
    <p:sldId id="278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BF6476-FA48-4DBE-B878-1200776D1395}">
  <a:tblStyle styleId="{55BF6476-FA48-4DBE-B878-1200776D13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smlxP8T72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play.com/learning-resources/5296349-parts_of_the_house.html" TargetMode="External"/><Relationship Id="rId2" Type="http://schemas.openxmlformats.org/officeDocument/2006/relationships/hyperlink" Target="https://www.educaplay.com/learning-resources/5295941-parts_of_the_house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xternal-preview.redd.it/MvsrRn7NlAPpzycn4xTFglV0TYyRtxbotxdDJXpZ4dE.jpg?width=960&amp;crop=smart&amp;auto=webp&amp;s=1930384906a18a7eb501084a1189a6ddebf294b6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xternal-preview.redd.it/MvsrRn7NlAPpzycn4xTFglV0TYyRtxbotxdDJXpZ4dE.jpg?width=960&amp;crop=smart&amp;auto=webp&amp;s=1930384906a18a7eb501084a1189a6ddebf294b6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unnycar0.blogspot.com/2014/08/funny-house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viralcaja.com/wp-content/uploads/2016/03/5-21.jpg" TargetMode="Externa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lipart-library.com/clipart/rcLxkepRi.htm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gsawplanet.com/?rc=play&amp;pid=39181e575305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mic Sans MS" panose="030F0702030302020204" pitchFamily="66" charset="0"/>
              </a:rPr>
              <a:t>English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Lesson 1</a:t>
            </a:r>
            <a:endParaRPr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6"/>
          <p:cNvSpPr txBox="1">
            <a:spLocks noGrp="1"/>
          </p:cNvSpPr>
          <p:nvPr>
            <p:ph type="title"/>
          </p:nvPr>
        </p:nvSpPr>
        <p:spPr>
          <a:xfrm>
            <a:off x="2394641" y="187758"/>
            <a:ext cx="4354718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Hello!</a:t>
            </a:r>
            <a:endParaRPr dirty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sp>
        <p:nvSpPr>
          <p:cNvPr id="717" name="Google Shape;717;p16"/>
          <p:cNvSpPr txBox="1">
            <a:spLocks noGrp="1"/>
          </p:cNvSpPr>
          <p:nvPr>
            <p:ph type="body" idx="1"/>
          </p:nvPr>
        </p:nvSpPr>
        <p:spPr>
          <a:xfrm>
            <a:off x="244444" y="1013988"/>
            <a:ext cx="8664166" cy="39417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latin typeface="Comic Sans MS" panose="030F0702030302020204" pitchFamily="66" charset="0"/>
              </a:rPr>
              <a:t>Ελπίζω να είστε όλοι και όλες καλά! Ξέρω ότι κι εσείς όπως κι εγώ περνάτε πολύ χρόνο στο σπίτι αυτόν τον καιρό, έτσι δεν είναι; Και τώρα που είπα σπίτι, τί θα λέγατε να θυμηθούμε τα μέρη του σπιτιού στα αγγλικά; Στον παρακάτω σύνδεσμο υπάρχει ένα τραγούδι που θα μας βοηθήσει. Κάνουμε κλικ πάνω του και το ακούμε όσες φορές θέλουμε!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l-GR" sz="2000" dirty="0">
              <a:latin typeface="Comic Sans MS" panose="030F0702030302020204" pitchFamily="66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https://www.youtube.com/watch?v=qsmlxP8T720</a:t>
            </a:r>
            <a:endParaRPr lang="el-G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dirty="0">
                <a:latin typeface="Comic Sans MS" panose="030F0702030302020204" pitchFamily="66" charset="0"/>
              </a:rPr>
              <a:t>Σας άρεσε; </a:t>
            </a:r>
            <a:r>
              <a:rPr lang="el-GR" sz="2000" dirty="0" err="1">
                <a:latin typeface="Comic Sans MS" panose="030F0702030302020204" pitchFamily="66" charset="0"/>
              </a:rPr>
              <a:t>Ποιό</a:t>
            </a:r>
            <a:r>
              <a:rPr lang="el-GR" sz="2000" dirty="0">
                <a:latin typeface="Comic Sans MS" panose="030F0702030302020204" pitchFamily="66" charset="0"/>
              </a:rPr>
              <a:t> είναι το αγαπημένο σας δωμάτιο;</a:t>
            </a:r>
            <a:endParaRPr sz="2000" dirty="0">
              <a:latin typeface="Comic Sans MS" panose="030F0702030302020204" pitchFamily="66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A83AC2F-46AC-4450-8668-4CD0445E5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88" y="2571750"/>
            <a:ext cx="1050076" cy="21001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5691023-6312-4F0A-BD3A-3B5FF1799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444" y="380246"/>
            <a:ext cx="8664166" cy="4369604"/>
          </a:xfrm>
        </p:spPr>
        <p:txBody>
          <a:bodyPr/>
          <a:lstStyle/>
          <a:p>
            <a:pPr marL="114300" indent="0" algn="ctr">
              <a:buNone/>
            </a:pPr>
            <a:r>
              <a:rPr lang="el-GR" dirty="0">
                <a:latin typeface="Comic Sans MS" panose="030F0702030302020204" pitchFamily="66" charset="0"/>
              </a:rPr>
              <a:t>Ώρα για παιχνίδι! Κάνουμε κλικ στους παρακάτω συνδέσμους για να παίξουμε!</a:t>
            </a:r>
          </a:p>
          <a:p>
            <a:pPr marL="114300" indent="0" algn="ctr">
              <a:buNone/>
            </a:pPr>
            <a:endParaRPr lang="el-GR" dirty="0">
              <a:latin typeface="Comic Sans MS" panose="030F0702030302020204" pitchFamily="66" charset="0"/>
            </a:endParaRPr>
          </a:p>
          <a:p>
            <a:r>
              <a:rPr lang="el-GR" dirty="0">
                <a:latin typeface="Comic Sans MS" panose="030F0702030302020204" pitchFamily="66" charset="0"/>
              </a:rPr>
              <a:t>Παιχνίδι μνήμης: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https://www.educaplay.com/learning-resources/5295941-parts_of_the_house.html</a:t>
            </a:r>
            <a:endParaRPr lang="el-GR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l-GR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omic Sans MS" panose="030F0702030302020204" pitchFamily="66" charset="0"/>
              </a:rPr>
              <a:t>Σταυρόλεξο: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https://www.educaplay.com/learning-resources/5296349-parts_of_the_house.html</a:t>
            </a:r>
            <a:endParaRPr lang="el-GR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l-G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B66B2A1-604E-4AF9-A873-668C683CA0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7CCE31F-D9C7-4F1A-A3F1-BF8F11B13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687" y="3511271"/>
            <a:ext cx="1694923" cy="12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29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9B79AD-7B7C-4201-A24E-20A07663D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omic Sans MS" panose="030F0702030302020204" pitchFamily="66" charset="0"/>
              </a:rPr>
              <a:t>Και τώρα που θυμηθήκαμε τα μέρη του σπιτιού ας δούμε μερικά αστεία κτήρια…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FFED162-9120-42C7-A716-D02E5F3A3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372" y="1212226"/>
            <a:ext cx="8793933" cy="3814524"/>
          </a:xfrm>
        </p:spPr>
        <p:txBody>
          <a:bodyPr/>
          <a:lstStyle/>
          <a:p>
            <a:pPr marL="11430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BE6EDB3-3B84-4E49-AE3E-C30B2063D5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7E65C17-3ACD-46EB-AF99-5D80CE7A7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49" y="1423752"/>
            <a:ext cx="3622576" cy="2445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AA3428-7091-41E7-A40F-AF96E2E54C66}"/>
              </a:ext>
            </a:extLst>
          </p:cNvPr>
          <p:cNvSpPr txBox="1"/>
          <p:nvPr/>
        </p:nvSpPr>
        <p:spPr>
          <a:xfrm>
            <a:off x="675049" y="3577268"/>
            <a:ext cx="3622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https://external-preview.redd.it/MvsrRn7NlAPpzycn4xTFglV0TYyRtxbotxdDJXpZ4dE.jpg?width=960&amp;crop=smart&amp;auto=webp&amp;s=1930384906a18a7eb501084a1189a6ddebf294b6</a:t>
            </a:r>
            <a:endParaRPr lang="el-GR" sz="5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FD2998CC-3643-4CE1-AA73-C292D265E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793" y="1350143"/>
            <a:ext cx="3095618" cy="24558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2E8AA6-7A6A-4E69-8F7A-88778E6E1488}"/>
              </a:ext>
            </a:extLst>
          </p:cNvPr>
          <p:cNvSpPr txBox="1"/>
          <p:nvPr/>
        </p:nvSpPr>
        <p:spPr>
          <a:xfrm>
            <a:off x="5743125" y="3482834"/>
            <a:ext cx="30956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https://external-preview.redd.it/MvsrRn7NlAPpzycn4xTFglV0TYyRtxbotxdDJXpZ4dE.jpg?width=960&amp;crop=smart&amp;auto=webp&amp;s=1930384906a18a7eb501084a1189a6ddebf294b6</a:t>
            </a:r>
            <a:endParaRPr lang="el-GR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1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9B79AD-7B7C-4201-A24E-20A07663D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omic Sans MS" panose="030F0702030302020204" pitchFamily="66" charset="0"/>
              </a:rPr>
              <a:t>Και τώρα που θυμηθήκαμε τα μέρη του σπιτιού ας δούμε μερικά αστεία σπίτια…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FFED162-9120-42C7-A716-D02E5F3A3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337" y="1327951"/>
            <a:ext cx="8727540" cy="3606187"/>
          </a:xfrm>
        </p:spPr>
        <p:txBody>
          <a:bodyPr/>
          <a:lstStyle/>
          <a:p>
            <a:pPr marL="11430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BE6EDB3-3B84-4E49-AE3E-C30B2063D5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CE3A1E3-0752-4F3C-BF5C-289CC579C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6" y="1327951"/>
            <a:ext cx="2675270" cy="20118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B9A832-5836-4A8F-870D-D496043544B7}"/>
              </a:ext>
            </a:extLst>
          </p:cNvPr>
          <p:cNvSpPr txBox="1"/>
          <p:nvPr/>
        </p:nvSpPr>
        <p:spPr>
          <a:xfrm>
            <a:off x="145144" y="3016589"/>
            <a:ext cx="28848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https://external-preview.redd.it/MvsrRn7NlAPpzycn4xTFglV0TYyRtxbotxdDJXpZ4dE.jpg?width=960&amp;crop=smart&amp;auto=webp&amp;s=1930384906a18a7eb501084a1189a6ddebf294b6</a:t>
            </a:r>
            <a:endParaRPr lang="el-GR" sz="500" dirty="0">
              <a:solidFill>
                <a:schemeClr val="bg1"/>
              </a:solidFill>
            </a:endParaRP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79BF697C-41AC-42BF-B75B-F95DEBC86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810" y="2316550"/>
            <a:ext cx="2571750" cy="2571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E1F4D3-3A0C-4D27-B730-E3CDAAA27D86}"/>
              </a:ext>
            </a:extLst>
          </p:cNvPr>
          <p:cNvSpPr txBox="1"/>
          <p:nvPr/>
        </p:nvSpPr>
        <p:spPr>
          <a:xfrm>
            <a:off x="4130749" y="216372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1DDDB1-9BC6-4B93-A7A9-E958A0538105}"/>
              </a:ext>
            </a:extLst>
          </p:cNvPr>
          <p:cNvSpPr txBox="1"/>
          <p:nvPr/>
        </p:nvSpPr>
        <p:spPr>
          <a:xfrm>
            <a:off x="3319799" y="4534028"/>
            <a:ext cx="2471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https://external-preview.redd.it/MvsrRn7NlAPpzycn4xTFglV0TYyRtxbotxdDJXpZ4dE.jpg?width=960&amp;crop=smart&amp;auto=webp&amp;s=1930384906a18a7eb501084a1189a6ddebf294b6</a:t>
            </a:r>
            <a:endParaRPr lang="el-GR" sz="5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489E3317-ADDF-46D0-AA05-0E5DDBBD4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473" y="1327950"/>
            <a:ext cx="2682404" cy="20118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22188A-0783-44E6-84F0-A6DA06BD5BE2}"/>
              </a:ext>
            </a:extLst>
          </p:cNvPr>
          <p:cNvSpPr txBox="1"/>
          <p:nvPr/>
        </p:nvSpPr>
        <p:spPr>
          <a:xfrm>
            <a:off x="6250692" y="3016588"/>
            <a:ext cx="26988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https://external-preview.redd.it/MvsrRn7NlAPpzycn4xTFglV0TYyRtxbotxdDJXpZ4dE.jpg?width=960&amp;crop=smart&amp;auto=webp&amp;s=1930384906a18a7eb501084a1189a6ddebf294b6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9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9B79AD-7B7C-4201-A24E-20A07663D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Comic Sans MS" panose="030F0702030302020204" pitchFamily="66" charset="0"/>
              </a:rPr>
              <a:t>Και τώρα που θυμηθήκαμε τα μέρη του σπιτιού ας δούμε μερικά αστεία σπίτια…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FFED162-9120-42C7-A716-D02E5F3A3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496" y="1327952"/>
            <a:ext cx="8627953" cy="3588080"/>
          </a:xfrm>
        </p:spPr>
        <p:txBody>
          <a:bodyPr/>
          <a:lstStyle/>
          <a:p>
            <a:pPr marL="11430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BE6EDB3-3B84-4E49-AE3E-C30B2063D5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727F5B5-3B1D-4B96-9665-240B26BC4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25" y="1690577"/>
            <a:ext cx="3762124" cy="22317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BCCFEB-7588-425E-8EE4-DA071DA64E25}"/>
              </a:ext>
            </a:extLst>
          </p:cNvPr>
          <p:cNvSpPr txBox="1"/>
          <p:nvPr/>
        </p:nvSpPr>
        <p:spPr>
          <a:xfrm>
            <a:off x="5747929" y="3757388"/>
            <a:ext cx="293458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http://funnycar0.blogspot.com/2014/08/funny-house.html</a:t>
            </a:r>
            <a:endParaRPr lang="el-GR" sz="600" dirty="0">
              <a:solidFill>
                <a:schemeClr val="bg1"/>
              </a:solidFill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90172B1D-EB26-4E6C-A061-4428BD9A9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13" y="1453464"/>
            <a:ext cx="4240879" cy="31806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87C725-F123-42AE-BA0C-28A4B691D5E7}"/>
              </a:ext>
            </a:extLst>
          </p:cNvPr>
          <p:cNvSpPr txBox="1"/>
          <p:nvPr/>
        </p:nvSpPr>
        <p:spPr>
          <a:xfrm>
            <a:off x="1872291" y="4435568"/>
            <a:ext cx="227078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http://viralcaja.com/wp-content/uploads/2016/03/5-21.jpg</a:t>
            </a:r>
            <a:endParaRPr lang="el-GR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6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AE9EE7B-C965-46CB-8903-621197A8B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604" y="1620570"/>
            <a:ext cx="8618899" cy="3129280"/>
          </a:xfrm>
        </p:spPr>
        <p:txBody>
          <a:bodyPr/>
          <a:lstStyle/>
          <a:p>
            <a:pPr marL="114300" indent="0" algn="ctr">
              <a:buNone/>
            </a:pPr>
            <a:r>
              <a:rPr lang="el-GR" dirty="0">
                <a:latin typeface="Comic Sans MS" panose="030F0702030302020204" pitchFamily="66" charset="0"/>
              </a:rPr>
              <a:t>Αναρωτιέμαι πώς να μοιάζουν τα δωμάτια στο εσωτερικό τους! Τί θα λέγατε να ζωγραφίζαμε το αγαπημένο μας; Παίρνουμε μία λευκή κόλλα χαρτιού και τα χρώματά μας και ξεκινάμε! Να μην ξεχάσουμε να γράψουμε σε κάθε δωμάτιο το όνομά του στα αγγλικά!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835B92C-2D69-471F-8152-4B2DD99ECA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050D974-0D58-4FCF-8A6D-1CF4571E97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6485" y="65545"/>
            <a:ext cx="1758028" cy="14301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1BDF13-168B-4F92-AB12-5AD40D15FAB5}"/>
              </a:ext>
            </a:extLst>
          </p:cNvPr>
          <p:cNvSpPr txBox="1"/>
          <p:nvPr/>
        </p:nvSpPr>
        <p:spPr>
          <a:xfrm>
            <a:off x="7378996" y="1390621"/>
            <a:ext cx="195639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hlinkClick r:id="rId3"/>
              </a:rPr>
              <a:t>Source: http://clipart-library.com/clipart/rcLxkepRi.htm</a:t>
            </a:r>
            <a:endParaRPr lang="el-GR" sz="500" dirty="0"/>
          </a:p>
        </p:txBody>
      </p:sp>
    </p:spTree>
    <p:extLst>
      <p:ext uri="{BB962C8B-B14F-4D97-AF65-F5344CB8AC3E}">
        <p14:creationId xmlns:p14="http://schemas.microsoft.com/office/powerpoint/2010/main" val="144206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524B673-4179-4EAA-98F3-84031EF06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550" y="407406"/>
            <a:ext cx="8627953" cy="4342444"/>
          </a:xfrm>
        </p:spPr>
        <p:txBody>
          <a:bodyPr/>
          <a:lstStyle/>
          <a:p>
            <a:pPr marL="114300" indent="0" algn="ctr">
              <a:buNone/>
            </a:pPr>
            <a:r>
              <a:rPr lang="el-GR" dirty="0">
                <a:latin typeface="Comic Sans MS" panose="030F0702030302020204" pitchFamily="66" charset="0"/>
              </a:rPr>
              <a:t>Για το τέλος έχουμε άλλο ένα παιχνίδια αφού </a:t>
            </a:r>
          </a:p>
          <a:p>
            <a:pPr marL="114300" indent="0" algn="ctr">
              <a:buNone/>
            </a:pPr>
            <a:r>
              <a:rPr lang="el-GR" dirty="0">
                <a:solidFill>
                  <a:srgbClr val="FF0000"/>
                </a:solidFill>
                <a:latin typeface="Comic Sans MS" panose="030F0702030302020204" pitchFamily="66" charset="0"/>
              </a:rPr>
              <a:t>ΜΕΝΟΥΜΕ ΣΠΙΤΙ </a:t>
            </a:r>
          </a:p>
          <a:p>
            <a:pPr marL="114300" indent="0" algn="ctr">
              <a:buNone/>
            </a:pPr>
            <a:r>
              <a:rPr lang="el-GR" dirty="0">
                <a:latin typeface="Comic Sans MS" panose="030F0702030302020204" pitchFamily="66" charset="0"/>
              </a:rPr>
              <a:t>και περνάμε ωραία! </a:t>
            </a:r>
          </a:p>
          <a:p>
            <a:pPr marL="114300" indent="0" algn="ctr">
              <a:buNone/>
            </a:pPr>
            <a:endParaRPr lang="el-GR" dirty="0">
              <a:latin typeface="Comic Sans MS" panose="030F0702030302020204" pitchFamily="66" charset="0"/>
            </a:endParaRPr>
          </a:p>
          <a:p>
            <a:pPr marL="114300" indent="0" algn="ctr">
              <a:buNone/>
            </a:pPr>
            <a:r>
              <a:rPr lang="en-US" sz="1800" dirty="0">
                <a:solidFill>
                  <a:srgbClr val="FF000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https://www.jigsawplanet.com/?rc=play&amp;pid=39181e575305</a:t>
            </a:r>
            <a:r>
              <a:rPr lang="el-GR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</a:t>
            </a:r>
          </a:p>
          <a:p>
            <a:pPr marL="114300" indent="0" algn="ctr">
              <a:buNone/>
            </a:pPr>
            <a:endParaRPr lang="el-GR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 algn="ctr">
              <a:buNone/>
            </a:pP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*Οδηγίες</a:t>
            </a:r>
            <a:r>
              <a:rPr lang="el-GR" sz="18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Κάνω κλικ στον σύνδεσμο που βλέπω. Βάζω τον κέρσορα  πάνω σε κάθε κομμάτι </a:t>
            </a:r>
            <a:r>
              <a:rPr lang="el-GR" sz="180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το</a:t>
            </a:r>
            <a:r>
              <a:rPr lang="en-US" sz="180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σέρνω για να φτιάξω το παζλ.</a:t>
            </a:r>
            <a:endParaRPr lang="el-GR" sz="1800" dirty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el-GR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BA93101-C668-4DA2-A2AF-56BC43AAED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70499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911" name="Google Shape;911;p35"/>
          <p:cNvSpPr txBox="1">
            <a:spLocks noGrp="1"/>
          </p:cNvSpPr>
          <p:nvPr>
            <p:ph type="ctrTitle" idx="4294967295"/>
          </p:nvPr>
        </p:nvSpPr>
        <p:spPr>
          <a:xfrm>
            <a:off x="1392600" y="2140129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accent2"/>
                </a:solidFill>
                <a:latin typeface="Comic Sans MS" panose="030F0702030302020204" pitchFamily="66" charset="0"/>
              </a:rPr>
              <a:t>Bye </a:t>
            </a:r>
            <a:r>
              <a:rPr lang="en-US" sz="60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bye</a:t>
            </a:r>
            <a:r>
              <a:rPr lang="en" sz="6000" dirty="0">
                <a:solidFill>
                  <a:schemeClr val="accent2"/>
                </a:solidFill>
                <a:latin typeface="Comic Sans MS" panose="030F0702030302020204" pitchFamily="66" charset="0"/>
              </a:rPr>
              <a:t>!</a:t>
            </a:r>
            <a:endParaRPr sz="60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913" name="Google Shape;913;p35"/>
          <p:cNvSpPr/>
          <p:nvPr/>
        </p:nvSpPr>
        <p:spPr>
          <a:xfrm>
            <a:off x="4039248" y="927032"/>
            <a:ext cx="1300413" cy="114978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492</Words>
  <Application>Microsoft Office PowerPoint</Application>
  <PresentationFormat>Προβολή στην οθόνη (16:9)</PresentationFormat>
  <Paragraphs>40</Paragraphs>
  <Slides>9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Amatic SC</vt:lpstr>
      <vt:lpstr>Arial</vt:lpstr>
      <vt:lpstr>Comic Sans MS</vt:lpstr>
      <vt:lpstr>Quicksand</vt:lpstr>
      <vt:lpstr>Short Stack</vt:lpstr>
      <vt:lpstr>Knight template</vt:lpstr>
      <vt:lpstr>English Lesson 1</vt:lpstr>
      <vt:lpstr>Hello!</vt:lpstr>
      <vt:lpstr>Παρουσίαση του PowerPoint</vt:lpstr>
      <vt:lpstr>Και τώρα που θυμηθήκαμε τα μέρη του σπιτιού ας δούμε μερικά αστεία κτήρια…</vt:lpstr>
      <vt:lpstr>Και τώρα που θυμηθήκαμε τα μέρη του σπιτιού ας δούμε μερικά αστεία σπίτια…</vt:lpstr>
      <vt:lpstr>Και τώρα που θυμηθήκαμε τα μέρη του σπιτιού ας δούμε μερικά αστεία σπίτια…</vt:lpstr>
      <vt:lpstr>Παρουσίαση του PowerPoint</vt:lpstr>
      <vt:lpstr>Παρουσίαση του PowerPoint</vt:lpstr>
      <vt:lpstr>Bye bye!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Lesson 1</dc:title>
  <dc:creator>Γιώτα Γραμμένου</dc:creator>
  <cp:lastModifiedBy>Γιώτα Γραμμένου</cp:lastModifiedBy>
  <cp:revision>14</cp:revision>
  <dcterms:modified xsi:type="dcterms:W3CDTF">2020-03-30T03:10:48Z</dcterms:modified>
</cp:coreProperties>
</file>