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9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48C54E1-BDAF-4342-940B-A4BAE4593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45ADE38-5001-4972-80E8-87076AB4E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9CF0434-562C-4C72-9EB6-BED3C145C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F254-5E60-44BF-B31F-2A2F08550472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656948F-D449-45EA-9625-BCEB547D3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8F087D6-82CD-4F61-A6D6-CA16A1784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F704-3D9A-4F5A-9FC0-218BBB5D40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6975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3F25BC-87C6-4BEA-9E24-8CC2E5D79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5D43AAA-3522-43E0-8FA6-EF34183E4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5B1ACD1-58D4-4E6F-8279-9D5CC588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F254-5E60-44BF-B31F-2A2F08550472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B55B091-5DA3-4D16-8124-8B753B324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4972893-92CA-491A-A3B3-A5771387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F704-3D9A-4F5A-9FC0-218BBB5D40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5935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0CE1782-6E3D-4F6A-A46C-618EAF32E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07A6304-4719-464A-A3F3-05A7E0BA2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886DED-A0C7-4935-841F-40D4BB0EF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F254-5E60-44BF-B31F-2A2F08550472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230C4E0-8213-4C0F-9B6D-FE5949A59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866674-FEAA-4E0B-9C51-A3F4DDCB6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F704-3D9A-4F5A-9FC0-218BBB5D40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9668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FAA3F7-91B2-47D4-A288-60F43C0FF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96531F-E39D-4FE9-8F4B-E48A9F741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37B8F38-A0C5-4D6F-95F5-0841D99AA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F254-5E60-44BF-B31F-2A2F08550472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CF5EDD5-17D4-4397-A814-DA8E0539F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DAABA22-C991-4182-8A32-88075958D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F704-3D9A-4F5A-9FC0-218BBB5D40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106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A58E70-068B-4587-BA20-82F9C7745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59D5738-15FA-464A-896F-D1F4CC672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4DF16C5-214A-4E61-9049-050DF1175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F254-5E60-44BF-B31F-2A2F08550472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D4FBF07-BAE4-4BD3-B8D9-51DD07C9F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A6288F-98A6-48AA-846E-5BC95D629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F704-3D9A-4F5A-9FC0-218BBB5D40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193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FBF4643-8C30-49E9-B070-421BF39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092914-C812-48A4-8195-CC7416C826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D3A8B89-7351-4A82-BB85-CE0145325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3318276-E054-4809-8E1A-AB475B677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F254-5E60-44BF-B31F-2A2F08550472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EF71073-B8D7-4916-94AF-C6FB32059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003E0F2-BDE7-43AE-B9CE-7C5BDBE2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F704-3D9A-4F5A-9FC0-218BBB5D40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719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AADB88-16A2-4ACF-90C4-F3E434F6B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62BE065-227F-44B1-BC0D-D45A3BFA1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DD9F878-7490-4109-ABD7-2F4CE4609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1A4A998-4677-4F91-AA97-15279279AB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9E7721E6-1E6F-4C7D-98E9-7B959D5A2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6AD37C0-1149-43A1-8454-D6A001926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F254-5E60-44BF-B31F-2A2F08550472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BB321D2-544E-41AF-9CC7-86B3C953C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F7D25E3-CD55-4C4C-8145-94147225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F704-3D9A-4F5A-9FC0-218BBB5D40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66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E95047-D504-44F9-A10D-910EBDDE4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E9DF570-2C91-472C-AE03-0AF88143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F254-5E60-44BF-B31F-2A2F08550472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F0BBB81-B5E5-4666-B6CF-27C27C71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F185816-63A3-4569-8C80-8D0362ECB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F704-3D9A-4F5A-9FC0-218BBB5D40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264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1EC716B-2778-47FB-9938-B1199B8C3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F254-5E60-44BF-B31F-2A2F08550472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20C165E-1361-47A9-8633-2AC02B4E5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CDEBCA7-9345-4882-894B-D239A6185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F704-3D9A-4F5A-9FC0-218BBB5D40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6424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DA8B5A-AC2B-43B1-9C16-176761DE1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D8D43A-6D3E-4E68-BAF7-963408B06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54D9690-46D3-48B1-9EA9-D5AF097CE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1A148A8-D038-4FA4-8396-C6DB5C63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F254-5E60-44BF-B31F-2A2F08550472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C19A548-AA24-4AF8-B560-8CB0BC54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D1BFD00-1FE6-44A9-AFC7-0D0064936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F704-3D9A-4F5A-9FC0-218BBB5D40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893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7C26EE-283E-4BD2-A159-00E5E040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E71E8BF-5F1A-4290-9B8F-442672DD92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E5EED3B-9563-404F-AECF-D17F6E97F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7D67D8E-ECA1-477D-99F1-3925144F7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FF254-5E60-44BF-B31F-2A2F08550472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99C97A1-66E1-49C9-A8FB-CE245DF4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D3594BF-37EE-4600-A7EA-64DFE73A0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EF704-3D9A-4F5A-9FC0-218BBB5D40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38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98A9DB4-ACCA-48C4-87F8-181B711B0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D834BE1-AB3F-45BF-A2F2-567AE662F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415BAB0-AD97-459C-8B7B-2BA737DD8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FF254-5E60-44BF-B31F-2A2F08550472}" type="datetimeFigureOut">
              <a:rPr lang="el-GR" smtClean="0"/>
              <a:t>15/5/2020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5AA064E-62F1-4064-8BB5-C72271F4E4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F1671F1-F82D-48E5-9D23-A8B229A66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EF704-3D9A-4F5A-9FC0-218BBB5D40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270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ebooks.edu.gr/modules/ebook/show.php/DSDIM-C107/736/4822,21953/" TargetMode="External"/><Relationship Id="rId7" Type="http://schemas.openxmlformats.org/officeDocument/2006/relationships/hyperlink" Target="https://www.jigsawplanet.com/?rc=play&amp;pid=01d84ea02c17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://photodentro.edu.gr/v/item/video/8522/978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://photodentro.edu.gr/v/item/video/8522/100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8A9022-D00B-4F2B-AB32-C844B95E5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BF1F53A-DDCE-4472-83F9-5C07EB1634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AEAE9600-DF11-4588-A50A-80B13DF02D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Εικόνα 6">
            <a:hlinkClick r:id="rId3"/>
            <a:extLst>
              <a:ext uri="{FF2B5EF4-FFF2-40B4-BE49-F238E27FC236}">
                <a16:creationId xmlns:a16="http://schemas.microsoft.com/office/drawing/2014/main" id="{4286031B-A15B-42A6-8E95-DBDDA5F465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9422" y="3255962"/>
            <a:ext cx="1735015" cy="1580490"/>
          </a:xfrm>
          <a:prstGeom prst="rect">
            <a:avLst/>
          </a:prstGeom>
        </p:spPr>
      </p:pic>
      <p:pic>
        <p:nvPicPr>
          <p:cNvPr id="9" name="Εικόνα 8">
            <a:hlinkClick r:id="rId5"/>
            <a:extLst>
              <a:ext uri="{FF2B5EF4-FFF2-40B4-BE49-F238E27FC236}">
                <a16:creationId xmlns:a16="http://schemas.microsoft.com/office/drawing/2014/main" id="{DBCB3311-CBEF-4BE2-A32E-ACA60F6370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48" y="3429000"/>
            <a:ext cx="2111719" cy="1359419"/>
          </a:xfrm>
          <a:prstGeom prst="rect">
            <a:avLst/>
          </a:prstGeom>
        </p:spPr>
      </p:pic>
      <p:pic>
        <p:nvPicPr>
          <p:cNvPr id="11" name="Εικόνα 10">
            <a:hlinkClick r:id="rId7"/>
            <a:extLst>
              <a:ext uri="{FF2B5EF4-FFF2-40B4-BE49-F238E27FC236}">
                <a16:creationId xmlns:a16="http://schemas.microsoft.com/office/drawing/2014/main" id="{B7E19166-38A0-47BB-A11D-B4BBCB5A28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2796" y="3098342"/>
            <a:ext cx="1735015" cy="1735015"/>
          </a:xfrm>
          <a:prstGeom prst="rect">
            <a:avLst/>
          </a:prstGeom>
        </p:spPr>
      </p:pic>
      <p:pic>
        <p:nvPicPr>
          <p:cNvPr id="15" name="Εικόνα 14">
            <a:hlinkClick r:id="rId9"/>
            <a:extLst>
              <a:ext uri="{FF2B5EF4-FFF2-40B4-BE49-F238E27FC236}">
                <a16:creationId xmlns:a16="http://schemas.microsoft.com/office/drawing/2014/main" id="{B29C2494-91DC-4636-85AF-8579BA534E8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493" y="3170085"/>
            <a:ext cx="2180492" cy="161833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2531F50-819F-42B5-813C-00318E1645D2}"/>
              </a:ext>
            </a:extLst>
          </p:cNvPr>
          <p:cNvSpPr txBox="1"/>
          <p:nvPr/>
        </p:nvSpPr>
        <p:spPr>
          <a:xfrm>
            <a:off x="5148774" y="38686"/>
            <a:ext cx="7043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Hello!</a:t>
            </a:r>
          </a:p>
          <a:p>
            <a:r>
              <a:rPr lang="el-GR" sz="2400" dirty="0">
                <a:latin typeface="Comic Sans MS" panose="030F0702030302020204" pitchFamily="66" charset="0"/>
              </a:rPr>
              <a:t>Η </a:t>
            </a:r>
            <a:r>
              <a:rPr lang="en-US" sz="2400" dirty="0">
                <a:latin typeface="Comic Sans MS" panose="030F0702030302020204" pitchFamily="66" charset="0"/>
              </a:rPr>
              <a:t>Kelly </a:t>
            </a:r>
            <a:r>
              <a:rPr lang="el-GR" sz="2400" dirty="0">
                <a:latin typeface="Comic Sans MS" panose="030F0702030302020204" pitchFamily="66" charset="0"/>
              </a:rPr>
              <a:t>γνωρίζει καινούρια παιδιά.</a:t>
            </a:r>
          </a:p>
          <a:p>
            <a:r>
              <a:rPr lang="el-GR" sz="2400" dirty="0">
                <a:latin typeface="Comic Sans MS" panose="030F0702030302020204" pitchFamily="66" charset="0"/>
              </a:rPr>
              <a:t>Κάνουμε κλικ στις εικόνες για να ακολουθήσουμε την ιστορία της.</a:t>
            </a:r>
          </a:p>
        </p:txBody>
      </p:sp>
    </p:spTree>
    <p:extLst>
      <p:ext uri="{BB962C8B-B14F-4D97-AF65-F5344CB8AC3E}">
        <p14:creationId xmlns:p14="http://schemas.microsoft.com/office/powerpoint/2010/main" val="225671664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</Words>
  <Application>Microsoft Office PowerPoint</Application>
  <PresentationFormat>Ευρεία οθόνη</PresentationFormat>
  <Paragraphs>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Γιώτα Γραμμένου</dc:creator>
  <cp:lastModifiedBy>Γιώτα Γραμμένου</cp:lastModifiedBy>
  <cp:revision>1</cp:revision>
  <dcterms:created xsi:type="dcterms:W3CDTF">2020-05-15T10:30:18Z</dcterms:created>
  <dcterms:modified xsi:type="dcterms:W3CDTF">2020-05-15T10:40:12Z</dcterms:modified>
</cp:coreProperties>
</file>