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6" r:id="rId4"/>
    <p:sldId id="259" r:id="rId5"/>
    <p:sldId id="260" r:id="rId6"/>
    <p:sldId id="261" r:id="rId7"/>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94660"/>
  </p:normalViewPr>
  <p:slideViewPr>
    <p:cSldViewPr showGuides="1">
      <p:cViewPr varScale="1">
        <p:scale>
          <a:sx n="80" d="100"/>
          <a:sy n="80" d="100"/>
        </p:scale>
        <p:origin x="127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5AE187-9195-4495-9C50-5530389D58C0}"/>
              </a:ext>
            </a:extLst>
          </p:cNvPr>
          <p:cNvSpPr>
            <a:spLocks noGrp="1"/>
          </p:cNvSpPr>
          <p:nvPr>
            <p:ph type="ctrTitle"/>
          </p:nvPr>
        </p:nvSpPr>
        <p:spPr>
          <a:xfrm>
            <a:off x="1143000" y="1122363"/>
            <a:ext cx="6858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22C31D4-E4F1-4B4A-8024-0D032AF8A33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2413B32-3FF2-485B-BC43-524081F0C370}"/>
              </a:ext>
            </a:extLst>
          </p:cNvPr>
          <p:cNvSpPr>
            <a:spLocks noGrp="1"/>
          </p:cNvSpPr>
          <p:nvPr>
            <p:ph type="dt" sz="half" idx="10"/>
          </p:nvPr>
        </p:nvSpPr>
        <p:spPr/>
        <p:txBody>
          <a:bodyPr/>
          <a:lstStyle>
            <a:lvl1pPr>
              <a:defRPr/>
            </a:lvl1pPr>
          </a:lstStyle>
          <a:p>
            <a:endParaRPr lang="es-ES" altLang="el-GR"/>
          </a:p>
        </p:txBody>
      </p:sp>
      <p:sp>
        <p:nvSpPr>
          <p:cNvPr id="5" name="Θέση υποσέλιδου 4">
            <a:extLst>
              <a:ext uri="{FF2B5EF4-FFF2-40B4-BE49-F238E27FC236}">
                <a16:creationId xmlns:a16="http://schemas.microsoft.com/office/drawing/2014/main" id="{6EBF2776-DACA-4BD2-8A64-BB1587D5F7E2}"/>
              </a:ext>
            </a:extLst>
          </p:cNvPr>
          <p:cNvSpPr>
            <a:spLocks noGrp="1"/>
          </p:cNvSpPr>
          <p:nvPr>
            <p:ph type="ftr" sz="quarter" idx="11"/>
          </p:nvPr>
        </p:nvSpPr>
        <p:spPr/>
        <p:txBody>
          <a:bodyPr/>
          <a:lstStyle>
            <a:lvl1pPr>
              <a:defRPr/>
            </a:lvl1pPr>
          </a:lstStyle>
          <a:p>
            <a:endParaRPr lang="es-ES" altLang="el-GR"/>
          </a:p>
        </p:txBody>
      </p:sp>
      <p:sp>
        <p:nvSpPr>
          <p:cNvPr id="6" name="Θέση αριθμού διαφάνειας 5">
            <a:extLst>
              <a:ext uri="{FF2B5EF4-FFF2-40B4-BE49-F238E27FC236}">
                <a16:creationId xmlns:a16="http://schemas.microsoft.com/office/drawing/2014/main" id="{16FDBA00-92DB-4BD7-B48F-8DB4C78A154B}"/>
              </a:ext>
            </a:extLst>
          </p:cNvPr>
          <p:cNvSpPr>
            <a:spLocks noGrp="1"/>
          </p:cNvSpPr>
          <p:nvPr>
            <p:ph type="sldNum" sz="quarter" idx="12"/>
          </p:nvPr>
        </p:nvSpPr>
        <p:spPr/>
        <p:txBody>
          <a:bodyPr/>
          <a:lstStyle>
            <a:lvl1pPr>
              <a:defRPr/>
            </a:lvl1pPr>
          </a:lstStyle>
          <a:p>
            <a:fld id="{D8D9CCED-7778-41D0-9FD5-48947203E536}" type="slidenum">
              <a:rPr lang="es-ES" altLang="el-GR"/>
              <a:pPr/>
              <a:t>‹#›</a:t>
            </a:fld>
            <a:endParaRPr lang="es-ES" altLang="el-GR"/>
          </a:p>
        </p:txBody>
      </p:sp>
    </p:spTree>
    <p:extLst>
      <p:ext uri="{BB962C8B-B14F-4D97-AF65-F5344CB8AC3E}">
        <p14:creationId xmlns:p14="http://schemas.microsoft.com/office/powerpoint/2010/main" val="369939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EEC4EC-3D77-4129-87D0-11258198214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48D19B7-EA18-4492-973B-49D9ABC3EF5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6683AAA-E7A2-4AAB-AFC1-7FAB27422F61}"/>
              </a:ext>
            </a:extLst>
          </p:cNvPr>
          <p:cNvSpPr>
            <a:spLocks noGrp="1"/>
          </p:cNvSpPr>
          <p:nvPr>
            <p:ph type="dt" sz="half" idx="10"/>
          </p:nvPr>
        </p:nvSpPr>
        <p:spPr/>
        <p:txBody>
          <a:bodyPr/>
          <a:lstStyle>
            <a:lvl1pPr>
              <a:defRPr/>
            </a:lvl1pPr>
          </a:lstStyle>
          <a:p>
            <a:endParaRPr lang="es-ES" altLang="el-GR"/>
          </a:p>
        </p:txBody>
      </p:sp>
      <p:sp>
        <p:nvSpPr>
          <p:cNvPr id="5" name="Θέση υποσέλιδου 4">
            <a:extLst>
              <a:ext uri="{FF2B5EF4-FFF2-40B4-BE49-F238E27FC236}">
                <a16:creationId xmlns:a16="http://schemas.microsoft.com/office/drawing/2014/main" id="{2A41B5F1-5425-4546-8D72-EC6731593BE1}"/>
              </a:ext>
            </a:extLst>
          </p:cNvPr>
          <p:cNvSpPr>
            <a:spLocks noGrp="1"/>
          </p:cNvSpPr>
          <p:nvPr>
            <p:ph type="ftr" sz="quarter" idx="11"/>
          </p:nvPr>
        </p:nvSpPr>
        <p:spPr/>
        <p:txBody>
          <a:bodyPr/>
          <a:lstStyle>
            <a:lvl1pPr>
              <a:defRPr/>
            </a:lvl1pPr>
          </a:lstStyle>
          <a:p>
            <a:endParaRPr lang="es-ES" altLang="el-GR"/>
          </a:p>
        </p:txBody>
      </p:sp>
      <p:sp>
        <p:nvSpPr>
          <p:cNvPr id="6" name="Θέση αριθμού διαφάνειας 5">
            <a:extLst>
              <a:ext uri="{FF2B5EF4-FFF2-40B4-BE49-F238E27FC236}">
                <a16:creationId xmlns:a16="http://schemas.microsoft.com/office/drawing/2014/main" id="{8C21233A-AB6A-4985-82D8-ACF05A523891}"/>
              </a:ext>
            </a:extLst>
          </p:cNvPr>
          <p:cNvSpPr>
            <a:spLocks noGrp="1"/>
          </p:cNvSpPr>
          <p:nvPr>
            <p:ph type="sldNum" sz="quarter" idx="12"/>
          </p:nvPr>
        </p:nvSpPr>
        <p:spPr/>
        <p:txBody>
          <a:bodyPr/>
          <a:lstStyle>
            <a:lvl1pPr>
              <a:defRPr/>
            </a:lvl1pPr>
          </a:lstStyle>
          <a:p>
            <a:fld id="{B4BD7D1B-346B-4068-A7C1-83EDBDD325BA}" type="slidenum">
              <a:rPr lang="es-ES" altLang="el-GR"/>
              <a:pPr/>
              <a:t>‹#›</a:t>
            </a:fld>
            <a:endParaRPr lang="es-ES" altLang="el-GR"/>
          </a:p>
        </p:txBody>
      </p:sp>
    </p:spTree>
    <p:extLst>
      <p:ext uri="{BB962C8B-B14F-4D97-AF65-F5344CB8AC3E}">
        <p14:creationId xmlns:p14="http://schemas.microsoft.com/office/powerpoint/2010/main" val="51402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3CE828B-406B-4F73-AB7D-6E21ABA26220}"/>
              </a:ext>
            </a:extLst>
          </p:cNvPr>
          <p:cNvSpPr>
            <a:spLocks noGrp="1"/>
          </p:cNvSpPr>
          <p:nvPr>
            <p:ph type="title" orient="vert"/>
          </p:nvPr>
        </p:nvSpPr>
        <p:spPr>
          <a:xfrm>
            <a:off x="6629400" y="274638"/>
            <a:ext cx="2057400" cy="5851525"/>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EB902BC-DB99-4196-8806-ABF5B364174F}"/>
              </a:ext>
            </a:extLst>
          </p:cNvPr>
          <p:cNvSpPr>
            <a:spLocks noGrp="1"/>
          </p:cNvSpPr>
          <p:nvPr>
            <p:ph type="body" orient="vert" idx="1"/>
          </p:nvPr>
        </p:nvSpPr>
        <p:spPr>
          <a:xfrm>
            <a:off x="457200" y="274638"/>
            <a:ext cx="6019800" cy="585152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8705E8F-3CAB-4299-A772-3DEF32746834}"/>
              </a:ext>
            </a:extLst>
          </p:cNvPr>
          <p:cNvSpPr>
            <a:spLocks noGrp="1"/>
          </p:cNvSpPr>
          <p:nvPr>
            <p:ph type="dt" sz="half" idx="10"/>
          </p:nvPr>
        </p:nvSpPr>
        <p:spPr/>
        <p:txBody>
          <a:bodyPr/>
          <a:lstStyle>
            <a:lvl1pPr>
              <a:defRPr/>
            </a:lvl1pPr>
          </a:lstStyle>
          <a:p>
            <a:endParaRPr lang="es-ES" altLang="el-GR"/>
          </a:p>
        </p:txBody>
      </p:sp>
      <p:sp>
        <p:nvSpPr>
          <p:cNvPr id="5" name="Θέση υποσέλιδου 4">
            <a:extLst>
              <a:ext uri="{FF2B5EF4-FFF2-40B4-BE49-F238E27FC236}">
                <a16:creationId xmlns:a16="http://schemas.microsoft.com/office/drawing/2014/main" id="{CC0C51A0-034C-4442-8AB7-B52CA11C3A0C}"/>
              </a:ext>
            </a:extLst>
          </p:cNvPr>
          <p:cNvSpPr>
            <a:spLocks noGrp="1"/>
          </p:cNvSpPr>
          <p:nvPr>
            <p:ph type="ftr" sz="quarter" idx="11"/>
          </p:nvPr>
        </p:nvSpPr>
        <p:spPr/>
        <p:txBody>
          <a:bodyPr/>
          <a:lstStyle>
            <a:lvl1pPr>
              <a:defRPr/>
            </a:lvl1pPr>
          </a:lstStyle>
          <a:p>
            <a:endParaRPr lang="es-ES" altLang="el-GR"/>
          </a:p>
        </p:txBody>
      </p:sp>
      <p:sp>
        <p:nvSpPr>
          <p:cNvPr id="6" name="Θέση αριθμού διαφάνειας 5">
            <a:extLst>
              <a:ext uri="{FF2B5EF4-FFF2-40B4-BE49-F238E27FC236}">
                <a16:creationId xmlns:a16="http://schemas.microsoft.com/office/drawing/2014/main" id="{494EF63A-9B1D-4168-95EA-0AF98008B1C9}"/>
              </a:ext>
            </a:extLst>
          </p:cNvPr>
          <p:cNvSpPr>
            <a:spLocks noGrp="1"/>
          </p:cNvSpPr>
          <p:nvPr>
            <p:ph type="sldNum" sz="quarter" idx="12"/>
          </p:nvPr>
        </p:nvSpPr>
        <p:spPr/>
        <p:txBody>
          <a:bodyPr/>
          <a:lstStyle>
            <a:lvl1pPr>
              <a:defRPr/>
            </a:lvl1pPr>
          </a:lstStyle>
          <a:p>
            <a:fld id="{135CF5FD-E1DE-4332-828C-E266DBE5143A}" type="slidenum">
              <a:rPr lang="es-ES" altLang="el-GR"/>
              <a:pPr/>
              <a:t>‹#›</a:t>
            </a:fld>
            <a:endParaRPr lang="es-ES" altLang="el-GR"/>
          </a:p>
        </p:txBody>
      </p:sp>
    </p:spTree>
    <p:extLst>
      <p:ext uri="{BB962C8B-B14F-4D97-AF65-F5344CB8AC3E}">
        <p14:creationId xmlns:p14="http://schemas.microsoft.com/office/powerpoint/2010/main" val="907720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9E851D-13B9-4C01-9841-5EB8BDDAF23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82131EA-AEA4-44D8-AA82-E53E8E76A8B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68BE89E-F8B9-499B-A67C-F778318EDDA6}"/>
              </a:ext>
            </a:extLst>
          </p:cNvPr>
          <p:cNvSpPr>
            <a:spLocks noGrp="1"/>
          </p:cNvSpPr>
          <p:nvPr>
            <p:ph type="dt" sz="half" idx="10"/>
          </p:nvPr>
        </p:nvSpPr>
        <p:spPr/>
        <p:txBody>
          <a:bodyPr/>
          <a:lstStyle>
            <a:lvl1pPr>
              <a:defRPr/>
            </a:lvl1pPr>
          </a:lstStyle>
          <a:p>
            <a:endParaRPr lang="es-ES" altLang="el-GR"/>
          </a:p>
        </p:txBody>
      </p:sp>
      <p:sp>
        <p:nvSpPr>
          <p:cNvPr id="5" name="Θέση υποσέλιδου 4">
            <a:extLst>
              <a:ext uri="{FF2B5EF4-FFF2-40B4-BE49-F238E27FC236}">
                <a16:creationId xmlns:a16="http://schemas.microsoft.com/office/drawing/2014/main" id="{AB3355E6-38C5-40CA-8574-80F6B7D93309}"/>
              </a:ext>
            </a:extLst>
          </p:cNvPr>
          <p:cNvSpPr>
            <a:spLocks noGrp="1"/>
          </p:cNvSpPr>
          <p:nvPr>
            <p:ph type="ftr" sz="quarter" idx="11"/>
          </p:nvPr>
        </p:nvSpPr>
        <p:spPr/>
        <p:txBody>
          <a:bodyPr/>
          <a:lstStyle>
            <a:lvl1pPr>
              <a:defRPr/>
            </a:lvl1pPr>
          </a:lstStyle>
          <a:p>
            <a:endParaRPr lang="es-ES" altLang="el-GR"/>
          </a:p>
        </p:txBody>
      </p:sp>
      <p:sp>
        <p:nvSpPr>
          <p:cNvPr id="6" name="Θέση αριθμού διαφάνειας 5">
            <a:extLst>
              <a:ext uri="{FF2B5EF4-FFF2-40B4-BE49-F238E27FC236}">
                <a16:creationId xmlns:a16="http://schemas.microsoft.com/office/drawing/2014/main" id="{A769F659-38E1-43F6-97A6-C55548D4E3E3}"/>
              </a:ext>
            </a:extLst>
          </p:cNvPr>
          <p:cNvSpPr>
            <a:spLocks noGrp="1"/>
          </p:cNvSpPr>
          <p:nvPr>
            <p:ph type="sldNum" sz="quarter" idx="12"/>
          </p:nvPr>
        </p:nvSpPr>
        <p:spPr/>
        <p:txBody>
          <a:bodyPr/>
          <a:lstStyle>
            <a:lvl1pPr>
              <a:defRPr/>
            </a:lvl1pPr>
          </a:lstStyle>
          <a:p>
            <a:fld id="{883C74AE-24B3-443D-92E3-8829B24CAB47}" type="slidenum">
              <a:rPr lang="es-ES" altLang="el-GR"/>
              <a:pPr/>
              <a:t>‹#›</a:t>
            </a:fld>
            <a:endParaRPr lang="es-ES" altLang="el-GR"/>
          </a:p>
        </p:txBody>
      </p:sp>
    </p:spTree>
    <p:extLst>
      <p:ext uri="{BB962C8B-B14F-4D97-AF65-F5344CB8AC3E}">
        <p14:creationId xmlns:p14="http://schemas.microsoft.com/office/powerpoint/2010/main" val="272290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666450-AF6A-4A1B-9542-EBD60640D698}"/>
              </a:ext>
            </a:extLst>
          </p:cNvPr>
          <p:cNvSpPr>
            <a:spLocks noGrp="1"/>
          </p:cNvSpPr>
          <p:nvPr>
            <p:ph type="title"/>
          </p:nvPr>
        </p:nvSpPr>
        <p:spPr>
          <a:xfrm>
            <a:off x="623888" y="1709738"/>
            <a:ext cx="78867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BE08E00-6709-4C47-BF43-D28C9E5792A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FAF1771-4BBC-4FB6-B831-ED1DA6E86D61}"/>
              </a:ext>
            </a:extLst>
          </p:cNvPr>
          <p:cNvSpPr>
            <a:spLocks noGrp="1"/>
          </p:cNvSpPr>
          <p:nvPr>
            <p:ph type="dt" sz="half" idx="10"/>
          </p:nvPr>
        </p:nvSpPr>
        <p:spPr/>
        <p:txBody>
          <a:bodyPr/>
          <a:lstStyle>
            <a:lvl1pPr>
              <a:defRPr/>
            </a:lvl1pPr>
          </a:lstStyle>
          <a:p>
            <a:endParaRPr lang="es-ES" altLang="el-GR"/>
          </a:p>
        </p:txBody>
      </p:sp>
      <p:sp>
        <p:nvSpPr>
          <p:cNvPr id="5" name="Θέση υποσέλιδου 4">
            <a:extLst>
              <a:ext uri="{FF2B5EF4-FFF2-40B4-BE49-F238E27FC236}">
                <a16:creationId xmlns:a16="http://schemas.microsoft.com/office/drawing/2014/main" id="{C44E105A-F324-4EB0-AB10-824B45BB939F}"/>
              </a:ext>
            </a:extLst>
          </p:cNvPr>
          <p:cNvSpPr>
            <a:spLocks noGrp="1"/>
          </p:cNvSpPr>
          <p:nvPr>
            <p:ph type="ftr" sz="quarter" idx="11"/>
          </p:nvPr>
        </p:nvSpPr>
        <p:spPr/>
        <p:txBody>
          <a:bodyPr/>
          <a:lstStyle>
            <a:lvl1pPr>
              <a:defRPr/>
            </a:lvl1pPr>
          </a:lstStyle>
          <a:p>
            <a:endParaRPr lang="es-ES" altLang="el-GR"/>
          </a:p>
        </p:txBody>
      </p:sp>
      <p:sp>
        <p:nvSpPr>
          <p:cNvPr id="6" name="Θέση αριθμού διαφάνειας 5">
            <a:extLst>
              <a:ext uri="{FF2B5EF4-FFF2-40B4-BE49-F238E27FC236}">
                <a16:creationId xmlns:a16="http://schemas.microsoft.com/office/drawing/2014/main" id="{CC05CD8A-5F0A-4D30-AEDA-19ED85063718}"/>
              </a:ext>
            </a:extLst>
          </p:cNvPr>
          <p:cNvSpPr>
            <a:spLocks noGrp="1"/>
          </p:cNvSpPr>
          <p:nvPr>
            <p:ph type="sldNum" sz="quarter" idx="12"/>
          </p:nvPr>
        </p:nvSpPr>
        <p:spPr/>
        <p:txBody>
          <a:bodyPr/>
          <a:lstStyle>
            <a:lvl1pPr>
              <a:defRPr/>
            </a:lvl1pPr>
          </a:lstStyle>
          <a:p>
            <a:fld id="{EF3F67CC-523C-4487-8860-68A0B9DE6448}" type="slidenum">
              <a:rPr lang="es-ES" altLang="el-GR"/>
              <a:pPr/>
              <a:t>‹#›</a:t>
            </a:fld>
            <a:endParaRPr lang="es-ES" altLang="el-GR"/>
          </a:p>
        </p:txBody>
      </p:sp>
    </p:spTree>
    <p:extLst>
      <p:ext uri="{BB962C8B-B14F-4D97-AF65-F5344CB8AC3E}">
        <p14:creationId xmlns:p14="http://schemas.microsoft.com/office/powerpoint/2010/main" val="270661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96645FA-5954-404C-9DF9-AE6B4048941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87F9F82-9786-447B-A7D3-C331D322CE45}"/>
              </a:ext>
            </a:extLst>
          </p:cNvPr>
          <p:cNvSpPr>
            <a:spLocks noGrp="1"/>
          </p:cNvSpPr>
          <p:nvPr>
            <p:ph sz="half" idx="1"/>
          </p:nvPr>
        </p:nvSpPr>
        <p:spPr>
          <a:xfrm>
            <a:off x="457200" y="1600200"/>
            <a:ext cx="4038600" cy="452596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C29C9B3-A94F-43F5-AF61-E10AB663754B}"/>
              </a:ext>
            </a:extLst>
          </p:cNvPr>
          <p:cNvSpPr>
            <a:spLocks noGrp="1"/>
          </p:cNvSpPr>
          <p:nvPr>
            <p:ph sz="half" idx="2"/>
          </p:nvPr>
        </p:nvSpPr>
        <p:spPr>
          <a:xfrm>
            <a:off x="4648200" y="1600200"/>
            <a:ext cx="4038600" cy="452596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569E12B-A720-4174-834E-762754C010C5}"/>
              </a:ext>
            </a:extLst>
          </p:cNvPr>
          <p:cNvSpPr>
            <a:spLocks noGrp="1"/>
          </p:cNvSpPr>
          <p:nvPr>
            <p:ph type="dt" sz="half" idx="10"/>
          </p:nvPr>
        </p:nvSpPr>
        <p:spPr/>
        <p:txBody>
          <a:bodyPr/>
          <a:lstStyle>
            <a:lvl1pPr>
              <a:defRPr/>
            </a:lvl1pPr>
          </a:lstStyle>
          <a:p>
            <a:endParaRPr lang="es-ES" altLang="el-GR"/>
          </a:p>
        </p:txBody>
      </p:sp>
      <p:sp>
        <p:nvSpPr>
          <p:cNvPr id="6" name="Θέση υποσέλιδου 5">
            <a:extLst>
              <a:ext uri="{FF2B5EF4-FFF2-40B4-BE49-F238E27FC236}">
                <a16:creationId xmlns:a16="http://schemas.microsoft.com/office/drawing/2014/main" id="{BB35EE56-BCB1-4747-B6B8-6F6EE2EA5202}"/>
              </a:ext>
            </a:extLst>
          </p:cNvPr>
          <p:cNvSpPr>
            <a:spLocks noGrp="1"/>
          </p:cNvSpPr>
          <p:nvPr>
            <p:ph type="ftr" sz="quarter" idx="11"/>
          </p:nvPr>
        </p:nvSpPr>
        <p:spPr/>
        <p:txBody>
          <a:bodyPr/>
          <a:lstStyle>
            <a:lvl1pPr>
              <a:defRPr/>
            </a:lvl1pPr>
          </a:lstStyle>
          <a:p>
            <a:endParaRPr lang="es-ES" altLang="el-GR"/>
          </a:p>
        </p:txBody>
      </p:sp>
      <p:sp>
        <p:nvSpPr>
          <p:cNvPr id="7" name="Θέση αριθμού διαφάνειας 6">
            <a:extLst>
              <a:ext uri="{FF2B5EF4-FFF2-40B4-BE49-F238E27FC236}">
                <a16:creationId xmlns:a16="http://schemas.microsoft.com/office/drawing/2014/main" id="{196D3630-3C32-43E4-BC93-A47958647F3B}"/>
              </a:ext>
            </a:extLst>
          </p:cNvPr>
          <p:cNvSpPr>
            <a:spLocks noGrp="1"/>
          </p:cNvSpPr>
          <p:nvPr>
            <p:ph type="sldNum" sz="quarter" idx="12"/>
          </p:nvPr>
        </p:nvSpPr>
        <p:spPr/>
        <p:txBody>
          <a:bodyPr/>
          <a:lstStyle>
            <a:lvl1pPr>
              <a:defRPr/>
            </a:lvl1pPr>
          </a:lstStyle>
          <a:p>
            <a:fld id="{56CA4F0F-56F3-4FA1-A82D-5320442C3FB9}" type="slidenum">
              <a:rPr lang="es-ES" altLang="el-GR"/>
              <a:pPr/>
              <a:t>‹#›</a:t>
            </a:fld>
            <a:endParaRPr lang="es-ES" altLang="el-GR"/>
          </a:p>
        </p:txBody>
      </p:sp>
    </p:spTree>
    <p:extLst>
      <p:ext uri="{BB962C8B-B14F-4D97-AF65-F5344CB8AC3E}">
        <p14:creationId xmlns:p14="http://schemas.microsoft.com/office/powerpoint/2010/main" val="217426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735776-304D-4A1A-B3C1-05608A5B45EF}"/>
              </a:ext>
            </a:extLst>
          </p:cNvPr>
          <p:cNvSpPr>
            <a:spLocks noGrp="1"/>
          </p:cNvSpPr>
          <p:nvPr>
            <p:ph type="title"/>
          </p:nvPr>
        </p:nvSpPr>
        <p:spPr>
          <a:xfrm>
            <a:off x="630238" y="365125"/>
            <a:ext cx="78867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A9DB7A0-654A-4B07-93AC-C3C82755C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4807F112-9B36-4BF8-AB15-10E4873CBBED}"/>
              </a:ext>
            </a:extLst>
          </p:cNvPr>
          <p:cNvSpPr>
            <a:spLocks noGrp="1"/>
          </p:cNvSpPr>
          <p:nvPr>
            <p:ph sz="half" idx="2"/>
          </p:nvPr>
        </p:nvSpPr>
        <p:spPr>
          <a:xfrm>
            <a:off x="630238" y="2505075"/>
            <a:ext cx="386873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528F04B-DF56-4F3E-BF72-575CF3F1020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1083760-63A4-44C1-B407-9E91D84A9ABB}"/>
              </a:ext>
            </a:extLst>
          </p:cNvPr>
          <p:cNvSpPr>
            <a:spLocks noGrp="1"/>
          </p:cNvSpPr>
          <p:nvPr>
            <p:ph sz="quarter" idx="4"/>
          </p:nvPr>
        </p:nvSpPr>
        <p:spPr>
          <a:xfrm>
            <a:off x="4629150" y="2505075"/>
            <a:ext cx="38877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C44EBF4-45EB-4081-B544-5F67F52BB5C6}"/>
              </a:ext>
            </a:extLst>
          </p:cNvPr>
          <p:cNvSpPr>
            <a:spLocks noGrp="1"/>
          </p:cNvSpPr>
          <p:nvPr>
            <p:ph type="dt" sz="half" idx="10"/>
          </p:nvPr>
        </p:nvSpPr>
        <p:spPr/>
        <p:txBody>
          <a:bodyPr/>
          <a:lstStyle>
            <a:lvl1pPr>
              <a:defRPr/>
            </a:lvl1pPr>
          </a:lstStyle>
          <a:p>
            <a:endParaRPr lang="es-ES" altLang="el-GR"/>
          </a:p>
        </p:txBody>
      </p:sp>
      <p:sp>
        <p:nvSpPr>
          <p:cNvPr id="8" name="Θέση υποσέλιδου 7">
            <a:extLst>
              <a:ext uri="{FF2B5EF4-FFF2-40B4-BE49-F238E27FC236}">
                <a16:creationId xmlns:a16="http://schemas.microsoft.com/office/drawing/2014/main" id="{F5766283-3BFC-4A92-9708-41315176584F}"/>
              </a:ext>
            </a:extLst>
          </p:cNvPr>
          <p:cNvSpPr>
            <a:spLocks noGrp="1"/>
          </p:cNvSpPr>
          <p:nvPr>
            <p:ph type="ftr" sz="quarter" idx="11"/>
          </p:nvPr>
        </p:nvSpPr>
        <p:spPr/>
        <p:txBody>
          <a:bodyPr/>
          <a:lstStyle>
            <a:lvl1pPr>
              <a:defRPr/>
            </a:lvl1pPr>
          </a:lstStyle>
          <a:p>
            <a:endParaRPr lang="es-ES" altLang="el-GR"/>
          </a:p>
        </p:txBody>
      </p:sp>
      <p:sp>
        <p:nvSpPr>
          <p:cNvPr id="9" name="Θέση αριθμού διαφάνειας 8">
            <a:extLst>
              <a:ext uri="{FF2B5EF4-FFF2-40B4-BE49-F238E27FC236}">
                <a16:creationId xmlns:a16="http://schemas.microsoft.com/office/drawing/2014/main" id="{FE5A667C-CA0B-43BB-B5A3-DB8DDBAB9C53}"/>
              </a:ext>
            </a:extLst>
          </p:cNvPr>
          <p:cNvSpPr>
            <a:spLocks noGrp="1"/>
          </p:cNvSpPr>
          <p:nvPr>
            <p:ph type="sldNum" sz="quarter" idx="12"/>
          </p:nvPr>
        </p:nvSpPr>
        <p:spPr/>
        <p:txBody>
          <a:bodyPr/>
          <a:lstStyle>
            <a:lvl1pPr>
              <a:defRPr/>
            </a:lvl1pPr>
          </a:lstStyle>
          <a:p>
            <a:fld id="{9D38A936-F796-4CBD-8E4E-16AA94194D62}" type="slidenum">
              <a:rPr lang="es-ES" altLang="el-GR"/>
              <a:pPr/>
              <a:t>‹#›</a:t>
            </a:fld>
            <a:endParaRPr lang="es-ES" altLang="el-GR"/>
          </a:p>
        </p:txBody>
      </p:sp>
    </p:spTree>
    <p:extLst>
      <p:ext uri="{BB962C8B-B14F-4D97-AF65-F5344CB8AC3E}">
        <p14:creationId xmlns:p14="http://schemas.microsoft.com/office/powerpoint/2010/main" val="4168035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462886-99F7-400A-AF16-0375E999DB1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6715444-0B56-4A2D-898F-2C2AA19F6D2B}"/>
              </a:ext>
            </a:extLst>
          </p:cNvPr>
          <p:cNvSpPr>
            <a:spLocks noGrp="1"/>
          </p:cNvSpPr>
          <p:nvPr>
            <p:ph type="dt" sz="half" idx="10"/>
          </p:nvPr>
        </p:nvSpPr>
        <p:spPr/>
        <p:txBody>
          <a:bodyPr/>
          <a:lstStyle>
            <a:lvl1pPr>
              <a:defRPr/>
            </a:lvl1pPr>
          </a:lstStyle>
          <a:p>
            <a:endParaRPr lang="es-ES" altLang="el-GR"/>
          </a:p>
        </p:txBody>
      </p:sp>
      <p:sp>
        <p:nvSpPr>
          <p:cNvPr id="4" name="Θέση υποσέλιδου 3">
            <a:extLst>
              <a:ext uri="{FF2B5EF4-FFF2-40B4-BE49-F238E27FC236}">
                <a16:creationId xmlns:a16="http://schemas.microsoft.com/office/drawing/2014/main" id="{7E555D25-F0E1-4AAC-8786-E945D98D0F42}"/>
              </a:ext>
            </a:extLst>
          </p:cNvPr>
          <p:cNvSpPr>
            <a:spLocks noGrp="1"/>
          </p:cNvSpPr>
          <p:nvPr>
            <p:ph type="ftr" sz="quarter" idx="11"/>
          </p:nvPr>
        </p:nvSpPr>
        <p:spPr/>
        <p:txBody>
          <a:bodyPr/>
          <a:lstStyle>
            <a:lvl1pPr>
              <a:defRPr/>
            </a:lvl1pPr>
          </a:lstStyle>
          <a:p>
            <a:endParaRPr lang="es-ES" altLang="el-GR"/>
          </a:p>
        </p:txBody>
      </p:sp>
      <p:sp>
        <p:nvSpPr>
          <p:cNvPr id="5" name="Θέση αριθμού διαφάνειας 4">
            <a:extLst>
              <a:ext uri="{FF2B5EF4-FFF2-40B4-BE49-F238E27FC236}">
                <a16:creationId xmlns:a16="http://schemas.microsoft.com/office/drawing/2014/main" id="{A4494BC5-E6A7-4139-A7E7-C549C1D1164F}"/>
              </a:ext>
            </a:extLst>
          </p:cNvPr>
          <p:cNvSpPr>
            <a:spLocks noGrp="1"/>
          </p:cNvSpPr>
          <p:nvPr>
            <p:ph type="sldNum" sz="quarter" idx="12"/>
          </p:nvPr>
        </p:nvSpPr>
        <p:spPr/>
        <p:txBody>
          <a:bodyPr/>
          <a:lstStyle>
            <a:lvl1pPr>
              <a:defRPr/>
            </a:lvl1pPr>
          </a:lstStyle>
          <a:p>
            <a:fld id="{E676FD00-075A-4B81-A83F-9E69929687BC}" type="slidenum">
              <a:rPr lang="es-ES" altLang="el-GR"/>
              <a:pPr/>
              <a:t>‹#›</a:t>
            </a:fld>
            <a:endParaRPr lang="es-ES" altLang="el-GR"/>
          </a:p>
        </p:txBody>
      </p:sp>
    </p:spTree>
    <p:extLst>
      <p:ext uri="{BB962C8B-B14F-4D97-AF65-F5344CB8AC3E}">
        <p14:creationId xmlns:p14="http://schemas.microsoft.com/office/powerpoint/2010/main" val="87509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0A48844-74B3-4152-BAD2-392A59BCEF08}"/>
              </a:ext>
            </a:extLst>
          </p:cNvPr>
          <p:cNvSpPr>
            <a:spLocks noGrp="1"/>
          </p:cNvSpPr>
          <p:nvPr>
            <p:ph type="dt" sz="half" idx="10"/>
          </p:nvPr>
        </p:nvSpPr>
        <p:spPr/>
        <p:txBody>
          <a:bodyPr/>
          <a:lstStyle>
            <a:lvl1pPr>
              <a:defRPr/>
            </a:lvl1pPr>
          </a:lstStyle>
          <a:p>
            <a:endParaRPr lang="es-ES" altLang="el-GR"/>
          </a:p>
        </p:txBody>
      </p:sp>
      <p:sp>
        <p:nvSpPr>
          <p:cNvPr id="3" name="Θέση υποσέλιδου 2">
            <a:extLst>
              <a:ext uri="{FF2B5EF4-FFF2-40B4-BE49-F238E27FC236}">
                <a16:creationId xmlns:a16="http://schemas.microsoft.com/office/drawing/2014/main" id="{942D8AE1-0E52-4B07-95FC-B3ADB8489F0A}"/>
              </a:ext>
            </a:extLst>
          </p:cNvPr>
          <p:cNvSpPr>
            <a:spLocks noGrp="1"/>
          </p:cNvSpPr>
          <p:nvPr>
            <p:ph type="ftr" sz="quarter" idx="11"/>
          </p:nvPr>
        </p:nvSpPr>
        <p:spPr/>
        <p:txBody>
          <a:bodyPr/>
          <a:lstStyle>
            <a:lvl1pPr>
              <a:defRPr/>
            </a:lvl1pPr>
          </a:lstStyle>
          <a:p>
            <a:endParaRPr lang="es-ES" altLang="el-GR"/>
          </a:p>
        </p:txBody>
      </p:sp>
      <p:sp>
        <p:nvSpPr>
          <p:cNvPr id="4" name="Θέση αριθμού διαφάνειας 3">
            <a:extLst>
              <a:ext uri="{FF2B5EF4-FFF2-40B4-BE49-F238E27FC236}">
                <a16:creationId xmlns:a16="http://schemas.microsoft.com/office/drawing/2014/main" id="{60289350-1CE4-44EA-9B93-18F00C6601BA}"/>
              </a:ext>
            </a:extLst>
          </p:cNvPr>
          <p:cNvSpPr>
            <a:spLocks noGrp="1"/>
          </p:cNvSpPr>
          <p:nvPr>
            <p:ph type="sldNum" sz="quarter" idx="12"/>
          </p:nvPr>
        </p:nvSpPr>
        <p:spPr/>
        <p:txBody>
          <a:bodyPr/>
          <a:lstStyle>
            <a:lvl1pPr>
              <a:defRPr/>
            </a:lvl1pPr>
          </a:lstStyle>
          <a:p>
            <a:fld id="{222D1CBC-0ECB-4205-9C36-4985CC1BE7AD}" type="slidenum">
              <a:rPr lang="es-ES" altLang="el-GR"/>
              <a:pPr/>
              <a:t>‹#›</a:t>
            </a:fld>
            <a:endParaRPr lang="es-ES" altLang="el-GR"/>
          </a:p>
        </p:txBody>
      </p:sp>
    </p:spTree>
    <p:extLst>
      <p:ext uri="{BB962C8B-B14F-4D97-AF65-F5344CB8AC3E}">
        <p14:creationId xmlns:p14="http://schemas.microsoft.com/office/powerpoint/2010/main" val="101724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026FC5-467B-49B1-938A-18B42F517BCC}"/>
              </a:ext>
            </a:extLst>
          </p:cNvPr>
          <p:cNvSpPr>
            <a:spLocks noGrp="1"/>
          </p:cNvSpPr>
          <p:nvPr>
            <p:ph type="title"/>
          </p:nvPr>
        </p:nvSpPr>
        <p:spPr>
          <a:xfrm>
            <a:off x="630238" y="457200"/>
            <a:ext cx="2949575"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3262524-5D52-4B91-A6C5-19BE85D566E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FB643E5-DF8F-4784-ACA5-3C239218BED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A9446AA-C26E-46B9-9F78-B7192FF1B8AA}"/>
              </a:ext>
            </a:extLst>
          </p:cNvPr>
          <p:cNvSpPr>
            <a:spLocks noGrp="1"/>
          </p:cNvSpPr>
          <p:nvPr>
            <p:ph type="dt" sz="half" idx="10"/>
          </p:nvPr>
        </p:nvSpPr>
        <p:spPr/>
        <p:txBody>
          <a:bodyPr/>
          <a:lstStyle>
            <a:lvl1pPr>
              <a:defRPr/>
            </a:lvl1pPr>
          </a:lstStyle>
          <a:p>
            <a:endParaRPr lang="es-ES" altLang="el-GR"/>
          </a:p>
        </p:txBody>
      </p:sp>
      <p:sp>
        <p:nvSpPr>
          <p:cNvPr id="6" name="Θέση υποσέλιδου 5">
            <a:extLst>
              <a:ext uri="{FF2B5EF4-FFF2-40B4-BE49-F238E27FC236}">
                <a16:creationId xmlns:a16="http://schemas.microsoft.com/office/drawing/2014/main" id="{517A3A18-28AF-47A7-BD30-7CE3C2A876D4}"/>
              </a:ext>
            </a:extLst>
          </p:cNvPr>
          <p:cNvSpPr>
            <a:spLocks noGrp="1"/>
          </p:cNvSpPr>
          <p:nvPr>
            <p:ph type="ftr" sz="quarter" idx="11"/>
          </p:nvPr>
        </p:nvSpPr>
        <p:spPr/>
        <p:txBody>
          <a:bodyPr/>
          <a:lstStyle>
            <a:lvl1pPr>
              <a:defRPr/>
            </a:lvl1pPr>
          </a:lstStyle>
          <a:p>
            <a:endParaRPr lang="es-ES" altLang="el-GR"/>
          </a:p>
        </p:txBody>
      </p:sp>
      <p:sp>
        <p:nvSpPr>
          <p:cNvPr id="7" name="Θέση αριθμού διαφάνειας 6">
            <a:extLst>
              <a:ext uri="{FF2B5EF4-FFF2-40B4-BE49-F238E27FC236}">
                <a16:creationId xmlns:a16="http://schemas.microsoft.com/office/drawing/2014/main" id="{45224FE5-A4C4-4FA1-A229-1BE1AE94FA64}"/>
              </a:ext>
            </a:extLst>
          </p:cNvPr>
          <p:cNvSpPr>
            <a:spLocks noGrp="1"/>
          </p:cNvSpPr>
          <p:nvPr>
            <p:ph type="sldNum" sz="quarter" idx="12"/>
          </p:nvPr>
        </p:nvSpPr>
        <p:spPr/>
        <p:txBody>
          <a:bodyPr/>
          <a:lstStyle>
            <a:lvl1pPr>
              <a:defRPr/>
            </a:lvl1pPr>
          </a:lstStyle>
          <a:p>
            <a:fld id="{D09C9ACB-FFC5-4C83-94D8-223FCAB6E1A9}" type="slidenum">
              <a:rPr lang="es-ES" altLang="el-GR"/>
              <a:pPr/>
              <a:t>‹#›</a:t>
            </a:fld>
            <a:endParaRPr lang="es-ES" altLang="el-GR"/>
          </a:p>
        </p:txBody>
      </p:sp>
    </p:spTree>
    <p:extLst>
      <p:ext uri="{BB962C8B-B14F-4D97-AF65-F5344CB8AC3E}">
        <p14:creationId xmlns:p14="http://schemas.microsoft.com/office/powerpoint/2010/main" val="1221685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AD4217-F9CA-4188-BAEA-F22E2FB229DE}"/>
              </a:ext>
            </a:extLst>
          </p:cNvPr>
          <p:cNvSpPr>
            <a:spLocks noGrp="1"/>
          </p:cNvSpPr>
          <p:nvPr>
            <p:ph type="title"/>
          </p:nvPr>
        </p:nvSpPr>
        <p:spPr>
          <a:xfrm>
            <a:off x="630238" y="457200"/>
            <a:ext cx="2949575"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48559E3-3312-4745-A93C-61CA4B43E87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69B5BC3-D978-4783-9A40-25420889CD6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4CDF18E-E36C-4EAD-9CC7-4B44C53CE746}"/>
              </a:ext>
            </a:extLst>
          </p:cNvPr>
          <p:cNvSpPr>
            <a:spLocks noGrp="1"/>
          </p:cNvSpPr>
          <p:nvPr>
            <p:ph type="dt" sz="half" idx="10"/>
          </p:nvPr>
        </p:nvSpPr>
        <p:spPr/>
        <p:txBody>
          <a:bodyPr/>
          <a:lstStyle>
            <a:lvl1pPr>
              <a:defRPr/>
            </a:lvl1pPr>
          </a:lstStyle>
          <a:p>
            <a:endParaRPr lang="es-ES" altLang="el-GR"/>
          </a:p>
        </p:txBody>
      </p:sp>
      <p:sp>
        <p:nvSpPr>
          <p:cNvPr id="6" name="Θέση υποσέλιδου 5">
            <a:extLst>
              <a:ext uri="{FF2B5EF4-FFF2-40B4-BE49-F238E27FC236}">
                <a16:creationId xmlns:a16="http://schemas.microsoft.com/office/drawing/2014/main" id="{31B46023-CA30-4C00-B3D2-55AAD8426B2F}"/>
              </a:ext>
            </a:extLst>
          </p:cNvPr>
          <p:cNvSpPr>
            <a:spLocks noGrp="1"/>
          </p:cNvSpPr>
          <p:nvPr>
            <p:ph type="ftr" sz="quarter" idx="11"/>
          </p:nvPr>
        </p:nvSpPr>
        <p:spPr/>
        <p:txBody>
          <a:bodyPr/>
          <a:lstStyle>
            <a:lvl1pPr>
              <a:defRPr/>
            </a:lvl1pPr>
          </a:lstStyle>
          <a:p>
            <a:endParaRPr lang="es-ES" altLang="el-GR"/>
          </a:p>
        </p:txBody>
      </p:sp>
      <p:sp>
        <p:nvSpPr>
          <p:cNvPr id="7" name="Θέση αριθμού διαφάνειας 6">
            <a:extLst>
              <a:ext uri="{FF2B5EF4-FFF2-40B4-BE49-F238E27FC236}">
                <a16:creationId xmlns:a16="http://schemas.microsoft.com/office/drawing/2014/main" id="{F3C76880-4228-4B94-A391-B9E8A0269813}"/>
              </a:ext>
            </a:extLst>
          </p:cNvPr>
          <p:cNvSpPr>
            <a:spLocks noGrp="1"/>
          </p:cNvSpPr>
          <p:nvPr>
            <p:ph type="sldNum" sz="quarter" idx="12"/>
          </p:nvPr>
        </p:nvSpPr>
        <p:spPr/>
        <p:txBody>
          <a:bodyPr/>
          <a:lstStyle>
            <a:lvl1pPr>
              <a:defRPr/>
            </a:lvl1pPr>
          </a:lstStyle>
          <a:p>
            <a:fld id="{5AD850A5-C5F4-4572-9271-B7C9B14D2F59}" type="slidenum">
              <a:rPr lang="es-ES" altLang="el-GR"/>
              <a:pPr/>
              <a:t>‹#›</a:t>
            </a:fld>
            <a:endParaRPr lang="es-ES" altLang="el-GR"/>
          </a:p>
        </p:txBody>
      </p:sp>
    </p:spTree>
    <p:extLst>
      <p:ext uri="{BB962C8B-B14F-4D97-AF65-F5344CB8AC3E}">
        <p14:creationId xmlns:p14="http://schemas.microsoft.com/office/powerpoint/2010/main" val="1072186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A691372-82CF-4AA5-9A82-ECDB5F1A9E8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l-GR"/>
              <a:t>Haga clic para cambiar el estilo de título	</a:t>
            </a:r>
          </a:p>
        </p:txBody>
      </p:sp>
      <p:sp>
        <p:nvSpPr>
          <p:cNvPr id="1027" name="Rectangle 3">
            <a:extLst>
              <a:ext uri="{FF2B5EF4-FFF2-40B4-BE49-F238E27FC236}">
                <a16:creationId xmlns:a16="http://schemas.microsoft.com/office/drawing/2014/main" id="{5274B48B-B641-47B6-8AC2-6A04F36FAE8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l-GR"/>
              <a:t>Haga clic para modificar el estilo de texto del patrón</a:t>
            </a:r>
          </a:p>
          <a:p>
            <a:pPr lvl="1"/>
            <a:r>
              <a:rPr lang="es-ES" altLang="el-GR"/>
              <a:t>Segundo nivel</a:t>
            </a:r>
          </a:p>
          <a:p>
            <a:pPr lvl="2"/>
            <a:r>
              <a:rPr lang="es-ES" altLang="el-GR"/>
              <a:t>Tercer nivel</a:t>
            </a:r>
          </a:p>
          <a:p>
            <a:pPr lvl="3"/>
            <a:r>
              <a:rPr lang="es-ES" altLang="el-GR"/>
              <a:t>Cuarto nivel</a:t>
            </a:r>
          </a:p>
          <a:p>
            <a:pPr lvl="4"/>
            <a:r>
              <a:rPr lang="es-ES" altLang="el-GR"/>
              <a:t>Quinto nivel</a:t>
            </a:r>
          </a:p>
        </p:txBody>
      </p:sp>
      <p:sp>
        <p:nvSpPr>
          <p:cNvPr id="1028" name="Rectangle 4">
            <a:extLst>
              <a:ext uri="{FF2B5EF4-FFF2-40B4-BE49-F238E27FC236}">
                <a16:creationId xmlns:a16="http://schemas.microsoft.com/office/drawing/2014/main" id="{669B9F46-0C83-49E3-A2C1-3C10274D3DB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l-GR"/>
          </a:p>
        </p:txBody>
      </p:sp>
      <p:sp>
        <p:nvSpPr>
          <p:cNvPr id="1029" name="Rectangle 5">
            <a:extLst>
              <a:ext uri="{FF2B5EF4-FFF2-40B4-BE49-F238E27FC236}">
                <a16:creationId xmlns:a16="http://schemas.microsoft.com/office/drawing/2014/main" id="{3D1F9572-801E-4EB7-80B5-46FF2D287556}"/>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l-GR"/>
          </a:p>
        </p:txBody>
      </p:sp>
      <p:sp>
        <p:nvSpPr>
          <p:cNvPr id="1030" name="Rectangle 6">
            <a:extLst>
              <a:ext uri="{FF2B5EF4-FFF2-40B4-BE49-F238E27FC236}">
                <a16:creationId xmlns:a16="http://schemas.microsoft.com/office/drawing/2014/main" id="{F9764B39-9305-4600-839E-9DE8DB9CD4F1}"/>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0AEC3A0-3A28-44F9-98CC-152D4A464DE5}" type="slidenum">
              <a:rPr lang="es-ES" altLang="el-GR"/>
              <a:pPr/>
              <a:t>‹#›</a:t>
            </a:fld>
            <a:endParaRPr lang="es-ES"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photodentro.edu.gr/v/item/ds/8521/8535"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photodentro.edu.gr/v/item/ds/8521/8525"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www.jigsawplanet.com/?rc=play&amp;pid=39181e575305"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40" name="Rectangle 4">
            <a:extLst>
              <a:ext uri="{FF2B5EF4-FFF2-40B4-BE49-F238E27FC236}">
                <a16:creationId xmlns:a16="http://schemas.microsoft.com/office/drawing/2014/main" id="{85BFAF5A-E7C0-46F5-B83A-F5170791898E}"/>
              </a:ext>
            </a:extLst>
          </p:cNvPr>
          <p:cNvSpPr>
            <a:spLocks noGrp="1" noChangeArrowheads="1"/>
          </p:cNvSpPr>
          <p:nvPr>
            <p:ph type="ctrTitle"/>
          </p:nvPr>
        </p:nvSpPr>
        <p:spPr>
          <a:xfrm>
            <a:off x="755650" y="1052513"/>
            <a:ext cx="7772400" cy="1470025"/>
          </a:xfrm>
        </p:spPr>
        <p:txBody>
          <a:bodyPr anchor="ctr"/>
          <a:lstStyle/>
          <a:p>
            <a:r>
              <a:rPr lang="es-UY" altLang="el-GR" sz="4400" b="1" dirty="0">
                <a:solidFill>
                  <a:srgbClr val="FF0000"/>
                </a:solidFill>
                <a:effectLst>
                  <a:outerShdw blurRad="38100" dist="38100" dir="2700000" algn="tl">
                    <a:srgbClr val="000000">
                      <a:alpha val="43137"/>
                    </a:srgbClr>
                  </a:outerShdw>
                </a:effectLst>
                <a:latin typeface="Comic Sans MS" panose="030F0702030302020204" pitchFamily="66" charset="0"/>
              </a:rPr>
              <a:t>English</a:t>
            </a:r>
            <a:br>
              <a:rPr lang="es-UY" altLang="el-GR" sz="4400" dirty="0">
                <a:solidFill>
                  <a:srgbClr val="FF0000"/>
                </a:solidFill>
                <a:latin typeface="Comic Sans MS" panose="030F0702030302020204" pitchFamily="66" charset="0"/>
              </a:rPr>
            </a:br>
            <a:r>
              <a:rPr lang="es-UY" altLang="el-GR" sz="4400" dirty="0">
                <a:solidFill>
                  <a:srgbClr val="FF0000"/>
                </a:solidFill>
                <a:latin typeface="Comic Sans MS" panose="030F0702030302020204" pitchFamily="66" charset="0"/>
              </a:rPr>
              <a:t>Lesson 1</a:t>
            </a:r>
            <a:endParaRPr lang="es-ES" altLang="el-GR" sz="4400" dirty="0">
              <a:solidFill>
                <a:srgbClr val="FF0000"/>
              </a:solidFill>
              <a:latin typeface="Comic Sans MS" panose="030F0702030302020204"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a:extLst>
              <a:ext uri="{FF2B5EF4-FFF2-40B4-BE49-F238E27FC236}">
                <a16:creationId xmlns:a16="http://schemas.microsoft.com/office/drawing/2014/main" id="{9FC7D20C-CBAC-46F0-8038-DC4041480058}"/>
              </a:ext>
            </a:extLst>
          </p:cNvPr>
          <p:cNvSpPr>
            <a:spLocks noGrp="1" noChangeArrowheads="1"/>
          </p:cNvSpPr>
          <p:nvPr>
            <p:ph type="title"/>
          </p:nvPr>
        </p:nvSpPr>
        <p:spPr/>
        <p:txBody>
          <a:bodyPr/>
          <a:lstStyle/>
          <a:p>
            <a:r>
              <a:rPr lang="en-US" altLang="el-GR" dirty="0">
                <a:latin typeface="Comic Sans MS" panose="030F0702030302020204" pitchFamily="66" charset="0"/>
              </a:rPr>
              <a:t>Hello!</a:t>
            </a:r>
            <a:endParaRPr lang="el-GR" altLang="el-GR" dirty="0">
              <a:latin typeface="Comic Sans MS" panose="030F0702030302020204" pitchFamily="66" charset="0"/>
            </a:endParaRPr>
          </a:p>
        </p:txBody>
      </p:sp>
      <p:sp>
        <p:nvSpPr>
          <p:cNvPr id="3079" name="Rectangle 7">
            <a:extLst>
              <a:ext uri="{FF2B5EF4-FFF2-40B4-BE49-F238E27FC236}">
                <a16:creationId xmlns:a16="http://schemas.microsoft.com/office/drawing/2014/main" id="{43D52924-AD87-4826-8060-8CD87EFEA4E9}"/>
              </a:ext>
            </a:extLst>
          </p:cNvPr>
          <p:cNvSpPr>
            <a:spLocks noGrp="1" noChangeArrowheads="1"/>
          </p:cNvSpPr>
          <p:nvPr>
            <p:ph type="body" idx="1"/>
          </p:nvPr>
        </p:nvSpPr>
        <p:spPr/>
        <p:txBody>
          <a:bodyPr/>
          <a:lstStyle/>
          <a:p>
            <a:pPr marL="0" indent="0" algn="ctr">
              <a:buNone/>
            </a:pPr>
            <a:r>
              <a:rPr lang="el-GR" altLang="el-GR" dirty="0">
                <a:latin typeface="Comic Sans MS" panose="030F0702030302020204" pitchFamily="66" charset="0"/>
              </a:rPr>
              <a:t>Ελπίζω να είστε όλοι και όλες καλά και να απολαμβάνετε τα πρωινά σας στο σπίτι! </a:t>
            </a:r>
          </a:p>
          <a:p>
            <a:pPr marL="0" indent="0" algn="ctr">
              <a:buNone/>
            </a:pPr>
            <a:endParaRPr lang="el-GR" altLang="el-GR" dirty="0">
              <a:latin typeface="Comic Sans MS" panose="030F0702030302020204" pitchFamily="66" charset="0"/>
            </a:endParaRPr>
          </a:p>
          <a:p>
            <a:pPr marL="0" indent="0" algn="ctr">
              <a:buNone/>
            </a:pPr>
            <a:r>
              <a:rPr lang="el-GR" altLang="el-GR" dirty="0">
                <a:latin typeface="Comic Sans MS" panose="030F0702030302020204" pitchFamily="66" charset="0"/>
              </a:rPr>
              <a:t>Τί θα λέγατε να τα εμπλουτίσουμε με τραγούδια και παιχνίδια; </a:t>
            </a:r>
          </a:p>
          <a:p>
            <a:pPr marL="0" indent="0">
              <a:buNone/>
            </a:pPr>
            <a:endParaRPr lang="el-GR" altLang="el-GR" dirty="0">
              <a:latin typeface="Comic Sans MS" panose="030F0702030302020204"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4" name="Rectangle 6">
            <a:extLst>
              <a:ext uri="{FF2B5EF4-FFF2-40B4-BE49-F238E27FC236}">
                <a16:creationId xmlns:a16="http://schemas.microsoft.com/office/drawing/2014/main" id="{6EA2242D-5204-4D5A-B12C-BE4DB4CF7C9F}"/>
              </a:ext>
            </a:extLst>
          </p:cNvPr>
          <p:cNvSpPr>
            <a:spLocks noGrp="1" noChangeArrowheads="1"/>
          </p:cNvSpPr>
          <p:nvPr>
            <p:ph type="body" idx="1"/>
          </p:nvPr>
        </p:nvSpPr>
        <p:spPr>
          <a:xfrm>
            <a:off x="251520" y="548680"/>
            <a:ext cx="8640960" cy="5760640"/>
          </a:xfrm>
        </p:spPr>
        <p:txBody>
          <a:bodyPr/>
          <a:lstStyle/>
          <a:p>
            <a:pPr marL="0" indent="0" algn="ctr">
              <a:buNone/>
            </a:pPr>
            <a:r>
              <a:rPr lang="el-GR" altLang="el-GR" dirty="0">
                <a:latin typeface="Comic Sans MS" panose="030F0702030302020204" pitchFamily="66" charset="0"/>
              </a:rPr>
              <a:t>Θυμόμαστε την αγγλική αλφαβήτα; </a:t>
            </a:r>
          </a:p>
          <a:p>
            <a:pPr marL="0" indent="0" algn="ctr">
              <a:buNone/>
            </a:pPr>
            <a:r>
              <a:rPr lang="el-GR" altLang="el-GR" dirty="0">
                <a:latin typeface="Comic Sans MS" panose="030F0702030302020204" pitchFamily="66" charset="0"/>
              </a:rPr>
              <a:t>Κάνουμε κλικ στον παρακάτω σύνδεσμο και έπειτα πάνω σε όποιο γράμμα της αλφαβήτας θέλουμε για να τραγουδήσουμε! </a:t>
            </a:r>
          </a:p>
          <a:p>
            <a:pPr marL="0" indent="0" algn="ctr">
              <a:buNone/>
            </a:pPr>
            <a:r>
              <a:rPr lang="el-GR" altLang="el-GR" dirty="0">
                <a:latin typeface="Comic Sans MS" panose="030F0702030302020204" pitchFamily="66" charset="0"/>
              </a:rPr>
              <a:t>Μπορούμε να ακούσουμε το κάθε γραμματάκι όσες φορές θέλουμε!</a:t>
            </a:r>
          </a:p>
          <a:p>
            <a:pPr marL="0" indent="0" algn="ctr">
              <a:buNone/>
            </a:pPr>
            <a:endParaRPr lang="el-GR" altLang="el-GR" dirty="0">
              <a:latin typeface="Comic Sans MS" panose="030F0702030302020204" pitchFamily="66" charset="0"/>
            </a:endParaRPr>
          </a:p>
          <a:p>
            <a:pPr marL="0" indent="0">
              <a:buNone/>
            </a:pPr>
            <a:r>
              <a:rPr lang="en-US" sz="2400" dirty="0">
                <a:solidFill>
                  <a:srgbClr val="FF0000"/>
                </a:solidFill>
                <a:latin typeface="Comic Sans MS" panose="030F0702030302020204" pitchFamily="66" charset="0"/>
                <a:hlinkClick r:id="rId3">
                  <a:extLst>
                    <a:ext uri="{A12FA001-AC4F-418D-AE19-62706E023703}">
                      <ahyp:hlinkClr xmlns:ahyp="http://schemas.microsoft.com/office/drawing/2018/hyperlinkcolor" val="tx"/>
                    </a:ext>
                  </a:extLst>
                </a:hlinkClick>
              </a:rPr>
              <a:t>http://photodentro.edu.gr/v/item/ds/8521/8535</a:t>
            </a:r>
            <a:endParaRPr lang="el-GR" sz="2400" dirty="0">
              <a:solidFill>
                <a:srgbClr val="FF0000"/>
              </a:solidFill>
              <a:latin typeface="Comic Sans MS" panose="030F0702030302020204" pitchFamily="66" charset="0"/>
            </a:endParaRPr>
          </a:p>
          <a:p>
            <a:pPr marL="0" indent="0">
              <a:buNone/>
            </a:pPr>
            <a:endParaRPr lang="el-GR" altLang="el-GR" sz="2400" dirty="0">
              <a:solidFill>
                <a:srgbClr val="FF0000"/>
              </a:solidFill>
              <a:latin typeface="Comic Sans MS" panose="030F0702030302020204" pitchFamily="66" charset="0"/>
            </a:endParaRPr>
          </a:p>
          <a:p>
            <a:pPr marL="0" indent="0" algn="ctr">
              <a:buNone/>
            </a:pPr>
            <a:r>
              <a:rPr lang="el-GR" altLang="el-GR" dirty="0">
                <a:latin typeface="Comic Sans MS" panose="030F0702030302020204" pitchFamily="66" charset="0"/>
              </a:rPr>
              <a:t>Ποιο είναι το αγαπημένο σας;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6B9C7227-CDD6-4EB2-A385-1AFFCB69DB1B}"/>
              </a:ext>
            </a:extLst>
          </p:cNvPr>
          <p:cNvSpPr>
            <a:spLocks noGrp="1" noChangeArrowheads="1"/>
          </p:cNvSpPr>
          <p:nvPr>
            <p:ph type="body" idx="1"/>
          </p:nvPr>
        </p:nvSpPr>
        <p:spPr>
          <a:xfrm>
            <a:off x="251520" y="332656"/>
            <a:ext cx="8435280" cy="6336704"/>
          </a:xfrm>
        </p:spPr>
        <p:txBody>
          <a:bodyPr/>
          <a:lstStyle/>
          <a:p>
            <a:pPr marL="0" indent="0" algn="ctr">
              <a:buNone/>
            </a:pPr>
            <a:r>
              <a:rPr lang="el-GR" altLang="el-GR" dirty="0">
                <a:latin typeface="Comic Sans MS" panose="030F0702030302020204" pitchFamily="66" charset="0"/>
              </a:rPr>
              <a:t>Ωραία! Και τώρα που τα θυμηθήκαμε ας παίξουμε ένα παιχνίδι! </a:t>
            </a:r>
          </a:p>
          <a:p>
            <a:pPr marL="0" indent="0" algn="ctr">
              <a:buNone/>
            </a:pPr>
            <a:r>
              <a:rPr lang="el-GR" altLang="el-GR" dirty="0">
                <a:latin typeface="Comic Sans MS" panose="030F0702030302020204" pitchFamily="66" charset="0"/>
              </a:rPr>
              <a:t>Πρέπει να βοηθήσουμε τον </a:t>
            </a:r>
            <a:r>
              <a:rPr lang="en-US" altLang="el-GR" dirty="0">
                <a:solidFill>
                  <a:srgbClr val="FF0000"/>
                </a:solidFill>
                <a:latin typeface="Comic Sans MS" panose="030F0702030302020204" pitchFamily="66" charset="0"/>
              </a:rPr>
              <a:t>Sherlock Holmes </a:t>
            </a:r>
            <a:r>
              <a:rPr lang="el-GR" altLang="el-GR" dirty="0">
                <a:latin typeface="Comic Sans MS" panose="030F0702030302020204" pitchFamily="66" charset="0"/>
              </a:rPr>
              <a:t>να βρει τα χαμένα </a:t>
            </a:r>
            <a:r>
              <a:rPr lang="el-GR" altLang="el-GR" dirty="0" err="1">
                <a:latin typeface="Comic Sans MS" panose="030F0702030302020204" pitchFamily="66" charset="0"/>
              </a:rPr>
              <a:t>γραμματάκια</a:t>
            </a:r>
            <a:r>
              <a:rPr lang="el-GR" altLang="el-GR" dirty="0">
                <a:latin typeface="Comic Sans MS" panose="030F0702030302020204" pitchFamily="66" charset="0"/>
              </a:rPr>
              <a:t> ώστε να τα επιστρέψει στην τάξη! Κάνουμε κλικ πάνω σε κάθε ζωάκι και μετά κλικ στο γράμμα με το οποίο αρχίζει το όνομά του. Δεν ξεχνάμε να πατάμε και το κουμπάκι            το οποίο βρίσκεται κάτω δεξιά στην οθόνη.</a:t>
            </a:r>
          </a:p>
          <a:p>
            <a:pPr marL="0" indent="0">
              <a:buNone/>
            </a:pPr>
            <a:r>
              <a:rPr lang="el-GR" altLang="el-GR" dirty="0">
                <a:latin typeface="Comic Sans MS" panose="030F0702030302020204" pitchFamily="66" charset="0"/>
              </a:rPr>
              <a:t> </a:t>
            </a:r>
          </a:p>
          <a:p>
            <a:pPr marL="0" indent="0" algn="ctr">
              <a:buNone/>
            </a:pPr>
            <a:r>
              <a:rPr lang="en-US" sz="2000" dirty="0">
                <a:solidFill>
                  <a:srgbClr val="FF0000"/>
                </a:solidFill>
                <a:latin typeface="Comic Sans MS" panose="030F0702030302020204" pitchFamily="66" charset="0"/>
                <a:hlinkClick r:id="rId3">
                  <a:extLst>
                    <a:ext uri="{A12FA001-AC4F-418D-AE19-62706E023703}">
                      <ahyp:hlinkClr xmlns:ahyp="http://schemas.microsoft.com/office/drawing/2018/hyperlinkcolor" val="tx"/>
                    </a:ext>
                  </a:extLst>
                </a:hlinkClick>
              </a:rPr>
              <a:t>http://photodentro.edu.gr/v/item/ds/8521/8525</a:t>
            </a:r>
            <a:endParaRPr lang="el-GR" altLang="el-GR" dirty="0">
              <a:solidFill>
                <a:srgbClr val="FF0000"/>
              </a:solidFill>
              <a:latin typeface="Comic Sans MS" panose="030F0702030302020204" pitchFamily="66" charset="0"/>
            </a:endParaRPr>
          </a:p>
          <a:p>
            <a:pPr marL="0" indent="0" algn="ctr">
              <a:buNone/>
            </a:pPr>
            <a:r>
              <a:rPr lang="el-GR" altLang="el-GR" dirty="0">
                <a:latin typeface="Comic Sans MS" panose="030F0702030302020204" pitchFamily="66" charset="0"/>
              </a:rPr>
              <a:t>Σας αρέσει το παιχνίδι;</a:t>
            </a:r>
          </a:p>
        </p:txBody>
      </p:sp>
      <p:pic>
        <p:nvPicPr>
          <p:cNvPr id="3" name="Εικόνα 2">
            <a:extLst>
              <a:ext uri="{FF2B5EF4-FFF2-40B4-BE49-F238E27FC236}">
                <a16:creationId xmlns:a16="http://schemas.microsoft.com/office/drawing/2014/main" id="{C0DD7C52-8C29-4664-81AA-478357748C58}"/>
              </a:ext>
            </a:extLst>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Effect>
                      <a14:brightnessContrast bright="-20000"/>
                    </a14:imgEffect>
                  </a14:imgLayer>
                </a14:imgProps>
              </a:ext>
              <a:ext uri="{28A0092B-C50C-407E-A947-70E740481C1C}">
                <a14:useLocalDpi xmlns:a14="http://schemas.microsoft.com/office/drawing/2010/main" val="0"/>
              </a:ext>
            </a:extLst>
          </a:blip>
          <a:stretch>
            <a:fillRect/>
          </a:stretch>
        </p:blipFill>
        <p:spPr>
          <a:xfrm>
            <a:off x="5148064" y="3861048"/>
            <a:ext cx="1334398" cy="58494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6EDF3BE6-021E-4B66-A2C1-1C988B37BB73}"/>
              </a:ext>
            </a:extLst>
          </p:cNvPr>
          <p:cNvSpPr>
            <a:spLocks noGrp="1" noChangeArrowheads="1"/>
          </p:cNvSpPr>
          <p:nvPr>
            <p:ph type="body" idx="1"/>
          </p:nvPr>
        </p:nvSpPr>
        <p:spPr>
          <a:xfrm>
            <a:off x="251520" y="332656"/>
            <a:ext cx="7920880" cy="6048672"/>
          </a:xfrm>
        </p:spPr>
        <p:txBody>
          <a:bodyPr/>
          <a:lstStyle/>
          <a:p>
            <a:pPr marL="0" indent="0" algn="ctr">
              <a:buNone/>
            </a:pPr>
            <a:r>
              <a:rPr lang="el-GR" altLang="el-GR" dirty="0">
                <a:latin typeface="Comic Sans MS" panose="030F0702030302020204" pitchFamily="66" charset="0"/>
              </a:rPr>
              <a:t>Για το τέλος κράτησα ένα παιχνίδι για εμάς που </a:t>
            </a:r>
          </a:p>
          <a:p>
            <a:pPr marL="0" indent="0" algn="ctr">
              <a:buNone/>
            </a:pPr>
            <a:r>
              <a:rPr lang="el-GR" altLang="el-GR" dirty="0">
                <a:solidFill>
                  <a:srgbClr val="FF0000"/>
                </a:solidFill>
                <a:latin typeface="Comic Sans MS" panose="030F0702030302020204" pitchFamily="66" charset="0"/>
              </a:rPr>
              <a:t>ΜΕΝΟΥΜΕ ΣΠΙΤΙ </a:t>
            </a:r>
          </a:p>
          <a:p>
            <a:pPr marL="0" indent="0" algn="ctr">
              <a:buNone/>
            </a:pPr>
            <a:r>
              <a:rPr lang="el-GR" altLang="el-GR" dirty="0">
                <a:latin typeface="Comic Sans MS" panose="030F0702030302020204" pitchFamily="66" charset="0"/>
              </a:rPr>
              <a:t>και περνάμε ωραία!</a:t>
            </a:r>
          </a:p>
          <a:p>
            <a:pPr marL="0" indent="0">
              <a:buNone/>
            </a:pPr>
            <a:endParaRPr lang="el-GR" sz="2000" dirty="0">
              <a:solidFill>
                <a:srgbClr val="FF0000"/>
              </a:solidFill>
              <a:hlinkClick r:id="rId3">
                <a:extLst>
                  <a:ext uri="{A12FA001-AC4F-418D-AE19-62706E023703}">
                    <ahyp:hlinkClr xmlns:ahyp="http://schemas.microsoft.com/office/drawing/2018/hyperlinkcolor" val="tx"/>
                  </a:ext>
                </a:extLst>
              </a:hlinkClick>
            </a:endParaRPr>
          </a:p>
          <a:p>
            <a:pPr marL="0" indent="0">
              <a:buNone/>
            </a:pPr>
            <a:r>
              <a:rPr lang="en-US" sz="2000" dirty="0">
                <a:solidFill>
                  <a:srgbClr val="FF0000"/>
                </a:solidFill>
                <a:latin typeface="Comic Sans MS" panose="030F0702030302020204" pitchFamily="66" charset="0"/>
                <a:hlinkClick r:id="rId3">
                  <a:extLst>
                    <a:ext uri="{A12FA001-AC4F-418D-AE19-62706E023703}">
                      <ahyp:hlinkClr xmlns:ahyp="http://schemas.microsoft.com/office/drawing/2018/hyperlinkcolor" val="tx"/>
                    </a:ext>
                  </a:extLst>
                </a:hlinkClick>
              </a:rPr>
              <a:t>https://www.jigsawplanet.com/?rc=play&amp;pid=39181e575305</a:t>
            </a:r>
            <a:r>
              <a:rPr lang="el-GR" sz="2400" b="1" dirty="0"/>
              <a:t>*</a:t>
            </a:r>
          </a:p>
          <a:p>
            <a:pPr marL="0" indent="0">
              <a:buNone/>
            </a:pPr>
            <a:endParaRPr lang="el-GR" altLang="el-GR" sz="2400" dirty="0">
              <a:solidFill>
                <a:srgbClr val="FF0000"/>
              </a:solidFill>
              <a:latin typeface="Comic Sans MS" panose="030F0702030302020204" pitchFamily="66" charset="0"/>
            </a:endParaRPr>
          </a:p>
          <a:p>
            <a:pPr marL="0" indent="0">
              <a:buNone/>
            </a:pPr>
            <a:r>
              <a:rPr lang="el-GR" sz="3600" b="1" dirty="0">
                <a:effectLst>
                  <a:outerShdw blurRad="38100" dist="38100" dir="2700000" algn="tl">
                    <a:srgbClr val="000000">
                      <a:alpha val="43137"/>
                    </a:srgbClr>
                  </a:outerShdw>
                </a:effectLst>
                <a:latin typeface="Comic Sans MS" panose="030F0702030302020204" pitchFamily="66" charset="0"/>
                <a:ea typeface="Times New Roman" panose="02020603050405020304" pitchFamily="18" charset="0"/>
                <a:cs typeface="Times New Roman" panose="02020603050405020304" pitchFamily="18" charset="0"/>
              </a:rPr>
              <a:t>*Οδηγίες</a:t>
            </a:r>
            <a:r>
              <a:rPr lang="el-GR" sz="2400" dirty="0">
                <a:latin typeface="Comic Sans MS" panose="030F0702030302020204" pitchFamily="66" charset="0"/>
                <a:ea typeface="Times New Roman" panose="02020603050405020304" pitchFamily="18" charset="0"/>
                <a:cs typeface="Times New Roman" panose="02020603050405020304" pitchFamily="18" charset="0"/>
              </a:rPr>
              <a:t>: Κάνω κλικ στον σύνδεσμο που βλέπω. Βάζω τον κέρσορα πάνω σε κάθε κομμάτι και το</a:t>
            </a:r>
            <a:r>
              <a:rPr lang="en-US" sz="2400" dirty="0">
                <a:latin typeface="Comic Sans MS" panose="030F0702030302020204" pitchFamily="66" charset="0"/>
                <a:ea typeface="Times New Roman" panose="02020603050405020304" pitchFamily="18" charset="0"/>
                <a:cs typeface="Times New Roman" panose="02020603050405020304" pitchFamily="18" charset="0"/>
              </a:rPr>
              <a:t> </a:t>
            </a:r>
            <a:r>
              <a:rPr lang="el-GR" sz="2400" dirty="0">
                <a:latin typeface="Comic Sans MS" panose="030F0702030302020204" pitchFamily="66" charset="0"/>
                <a:ea typeface="Times New Roman" panose="02020603050405020304" pitchFamily="18" charset="0"/>
                <a:cs typeface="Times New Roman" panose="02020603050405020304" pitchFamily="18" charset="0"/>
              </a:rPr>
              <a:t>σέρνω για να φτιάξω το παζλ.</a:t>
            </a:r>
            <a:endParaRPr lang="el-GR" sz="2400" dirty="0">
              <a:solidFill>
                <a:srgbClr val="FF0000"/>
              </a:solidFill>
              <a:latin typeface="Comic Sans MS" panose="030F0702030302020204" pitchFamily="66" charset="0"/>
              <a:ea typeface="Times New Roman" panose="02020603050405020304" pitchFamily="18" charset="0"/>
              <a:cs typeface="Times New Roman" panose="02020603050405020304" pitchFamily="18" charset="0"/>
            </a:endParaRPr>
          </a:p>
          <a:p>
            <a:pPr marL="0" indent="0">
              <a:buNone/>
            </a:pPr>
            <a:endParaRPr lang="el-GR" altLang="el-GR" sz="2400" dirty="0">
              <a:solidFill>
                <a:srgbClr val="FF0000"/>
              </a:solidFill>
              <a:latin typeface="Comic Sans MS" panose="030F0702030302020204"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6C85B213-E619-4551-8996-5F361F8F0646}"/>
              </a:ext>
            </a:extLst>
          </p:cNvPr>
          <p:cNvSpPr>
            <a:spLocks noGrp="1" noChangeArrowheads="1"/>
          </p:cNvSpPr>
          <p:nvPr>
            <p:ph type="body" idx="1"/>
          </p:nvPr>
        </p:nvSpPr>
        <p:spPr>
          <a:xfrm>
            <a:off x="457200" y="1124744"/>
            <a:ext cx="8229600" cy="5256584"/>
          </a:xfrm>
        </p:spPr>
        <p:txBody>
          <a:bodyPr/>
          <a:lstStyle/>
          <a:p>
            <a:pPr marL="0" indent="0" algn="ctr">
              <a:buNone/>
            </a:pPr>
            <a:endParaRPr lang="en-US" altLang="el-GR" sz="7200" dirty="0">
              <a:latin typeface="Comic Sans MS" panose="030F0702030302020204" pitchFamily="66" charset="0"/>
            </a:endParaRPr>
          </a:p>
          <a:p>
            <a:pPr marL="0" indent="0" algn="ctr">
              <a:buNone/>
            </a:pPr>
            <a:r>
              <a:rPr lang="en-US" altLang="el-GR" sz="7200" dirty="0">
                <a:latin typeface="Comic Sans MS" panose="030F0702030302020204" pitchFamily="66" charset="0"/>
              </a:rPr>
              <a:t>Bye </a:t>
            </a:r>
            <a:r>
              <a:rPr lang="en-US" altLang="el-GR" sz="7200" dirty="0" err="1">
                <a:latin typeface="Comic Sans MS" panose="030F0702030302020204" pitchFamily="66" charset="0"/>
              </a:rPr>
              <a:t>bye</a:t>
            </a:r>
            <a:r>
              <a:rPr lang="en-US" altLang="el-GR" sz="7200" dirty="0">
                <a:latin typeface="Comic Sans MS" panose="030F0702030302020204" pitchFamily="66" charset="0"/>
              </a:rPr>
              <a:t>!</a:t>
            </a:r>
            <a:endParaRPr lang="el-GR" altLang="el-GR" dirty="0">
              <a:latin typeface="Comic Sans MS" panose="030F0702030302020204" pitchFamily="66" charset="0"/>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232</Words>
  <Application>Microsoft Office PowerPoint</Application>
  <PresentationFormat>Προβολή στην οθόνη (4:3)</PresentationFormat>
  <Paragraphs>26</Paragraphs>
  <Slides>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6</vt:i4>
      </vt:variant>
    </vt:vector>
  </HeadingPairs>
  <TitlesOfParts>
    <vt:vector size="9" baseType="lpstr">
      <vt:lpstr>Arial</vt:lpstr>
      <vt:lpstr>Comic Sans MS</vt:lpstr>
      <vt:lpstr>Diseño predeterminado</vt:lpstr>
      <vt:lpstr>English Lesson 1</vt:lpstr>
      <vt:lpstr>Hello!</vt:lpstr>
      <vt:lpstr>Παρουσίαση του PowerPoint</vt:lpstr>
      <vt:lpstr>Παρουσίαση του PowerPoint</vt:lpstr>
      <vt:lpstr>Παρουσίαση του PowerPoint</vt:lpstr>
      <vt:lpstr>Παρουσίαση του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Mariajose</dc:creator>
  <cp:lastModifiedBy>Γιώτα Γραμμένου</cp:lastModifiedBy>
  <cp:revision>9</cp:revision>
  <dcterms:created xsi:type="dcterms:W3CDTF">2009-09-08T02:07:17Z</dcterms:created>
  <dcterms:modified xsi:type="dcterms:W3CDTF">2020-03-26T02:03:52Z</dcterms:modified>
</cp:coreProperties>
</file>