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52600"/>
            <a:ext cx="49530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10C6-480B-48C5-B046-7079B62A8B8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B18DE-018A-443D-9B91-2D4C9D889F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99663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99663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99663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99663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99663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9966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vAg3ZmsX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vAg3ZmsXB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vAg3ZmsXB8" TargetMode="External"/><Relationship Id="rId2" Type="http://schemas.openxmlformats.org/officeDocument/2006/relationships/hyperlink" Target="https://www.youtube.com/watch?v=yzxGtkVEXP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igsawplanet.com/?rc=play&amp;pid=10c23ec42f1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322493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i="1" dirty="0">
                <a:solidFill>
                  <a:srgbClr val="996633"/>
                </a:solidFill>
                <a:latin typeface="Comic Sans MS" panose="030F0702030302020204" pitchFamily="66" charset="0"/>
              </a:rPr>
              <a:t>English</a:t>
            </a:r>
            <a:endParaRPr lang="en-US" sz="5600" b="1" i="1" dirty="0">
              <a:solidFill>
                <a:srgbClr val="996633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6606" y="3717032"/>
            <a:ext cx="2252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solidFill>
                  <a:srgbClr val="996633"/>
                </a:solidFill>
                <a:latin typeface="Comic Sans MS" panose="030F0702030302020204" pitchFamily="66" charset="0"/>
              </a:rPr>
              <a:t>Lesson </a:t>
            </a:r>
            <a:r>
              <a:rPr lang="el-GR" sz="4000" i="1" dirty="0">
                <a:solidFill>
                  <a:srgbClr val="996633"/>
                </a:solidFill>
                <a:latin typeface="Comic Sans MS" panose="030F0702030302020204" pitchFamily="66" charset="0"/>
              </a:rPr>
              <a:t>2</a:t>
            </a:r>
            <a:endParaRPr lang="en-US" sz="4000" i="1" dirty="0">
              <a:solidFill>
                <a:srgbClr val="996633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E16D4A-A44D-4DEB-BECE-B7431A693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685800"/>
            <a:ext cx="6480720" cy="9144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Hello!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B4CE59-123E-4296-A400-C21731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752600"/>
            <a:ext cx="6480720" cy="4419600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 err="1">
                <a:latin typeface="Comic Sans MS" panose="030F0702030302020204" pitchFamily="66" charset="0"/>
              </a:rPr>
              <a:t>Ποιός</a:t>
            </a:r>
            <a:r>
              <a:rPr lang="el-GR" dirty="0">
                <a:latin typeface="Comic Sans MS" panose="030F0702030302020204" pitchFamily="66" charset="0"/>
              </a:rPr>
              <a:t> και </a:t>
            </a:r>
            <a:r>
              <a:rPr lang="el-GR" dirty="0" err="1">
                <a:latin typeface="Comic Sans MS" panose="030F0702030302020204" pitchFamily="66" charset="0"/>
              </a:rPr>
              <a:t>ποιά</a:t>
            </a:r>
            <a:r>
              <a:rPr lang="el-GR" dirty="0">
                <a:latin typeface="Comic Sans MS" panose="030F0702030302020204" pitchFamily="66" charset="0"/>
              </a:rPr>
              <a:t> έχει όρεξη για νέες εξερευνήσεις; </a:t>
            </a:r>
          </a:p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Ας ακολουθήσουμε τον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Captain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Seasalt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με τους πειρατές του στα νησιά των αγγλικών γραμμάτων! </a:t>
            </a:r>
          </a:p>
        </p:txBody>
      </p:sp>
    </p:spTree>
    <p:extLst>
      <p:ext uri="{BB962C8B-B14F-4D97-AF65-F5344CB8AC3E}">
        <p14:creationId xmlns:p14="http://schemas.microsoft.com/office/powerpoint/2010/main" val="135550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FC577D-6423-4FD4-9C1E-553DA0A37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685800"/>
            <a:ext cx="6480720" cy="9144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 island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8BEE03-F691-415F-8AFB-DEC48185A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752600"/>
            <a:ext cx="6480720" cy="4419600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Κάνοντας κλικ στον παρακάτω σύνδεσμο παρακολουθούμε το ταξίδι του </a:t>
            </a:r>
            <a:r>
              <a:rPr lang="en-US" dirty="0">
                <a:latin typeface="Comic Sans MS" panose="030F0702030302020204" pitchFamily="66" charset="0"/>
              </a:rPr>
              <a:t>Captain </a:t>
            </a:r>
            <a:r>
              <a:rPr lang="en-US" dirty="0" err="1">
                <a:latin typeface="Comic Sans MS" panose="030F0702030302020204" pitchFamily="66" charset="0"/>
              </a:rPr>
              <a:t>Seasalt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στο νησί </a:t>
            </a:r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 .</a:t>
            </a:r>
            <a:r>
              <a:rPr lang="el-GR" dirty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el-GR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https://www.youtube.com/watch?v=UvAg3ZmsXB8</a:t>
            </a:r>
            <a:r>
              <a:rPr lang="el-GR" dirty="0">
                <a:latin typeface="Comic Sans MS" panose="030F0702030302020204" pitchFamily="66" charset="0"/>
              </a:rPr>
              <a:t>Σας αρέσει;</a:t>
            </a:r>
            <a:endParaRPr lang="el-G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451458-FD4B-4C53-A690-9F65F5E19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6753944" cy="4419600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Είμαι σίγουρη ότι αναγνωρίσατε γνωστές λέξεις και εικόνες στην ιστορία, έτσι δεν είναι; Μπορείτε να τις πείτε; </a:t>
            </a:r>
          </a:p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Αν θέλετε μπορείτε να ξαναδείτε το βίντεο περισσότερες φορές.</a:t>
            </a:r>
            <a:endParaRPr lang="en-US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https://www.youtube.com/watch?v=UvAg3ZmsXB8</a:t>
            </a:r>
            <a:endParaRPr lang="el-GR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6C0CEAF1-EFED-49A5-89C7-480EC3D51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685800"/>
            <a:ext cx="6408712" cy="9144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 island</a:t>
            </a:r>
            <a:endParaRPr lang="el-G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DEEBA8-AEC5-474A-BF1B-24BB6E3AE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6610350" cy="441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Ώρα για ζωγραφική! </a:t>
            </a:r>
          </a:p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Ας ζωγραφίσουμε λέξεις που αρχίζουν από </a:t>
            </a:r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”. </a:t>
            </a:r>
            <a:r>
              <a:rPr lang="el-GR" dirty="0">
                <a:latin typeface="Comic Sans MS" panose="030F0702030302020204" pitchFamily="66" charset="0"/>
              </a:rPr>
              <a:t>Μπορείτε να ζωγραφίσετε λέξεις που θυμάστε ή να ξαναδείτε την ιστοριούλα για να πάρετε ιδέες. </a:t>
            </a:r>
          </a:p>
          <a:p>
            <a:pPr marL="0" indent="0">
              <a:buNone/>
            </a:pPr>
            <a:endParaRPr lang="el-GR" sz="2000" dirty="0">
              <a:solidFill>
                <a:srgbClr val="C00000"/>
              </a:solidFill>
              <a:latin typeface="Comic Sans MS" panose="030F0702030302020204" pitchFamily="66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https://www.youtube.com/watch?v=UvAg3ZmsXB8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E260C7A5-6C12-4442-921B-9EA3B4417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6610350" cy="9144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 island</a:t>
            </a:r>
            <a:endParaRPr lang="el-G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16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DFDA1A-3010-43F2-877E-4CFFB9EC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0"/>
            <a:ext cx="7406208" cy="9144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 island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624064-A14C-496C-9A67-CB5A111F4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7546032" cy="4419600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Για το τέλος…</a:t>
            </a:r>
          </a:p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 Στον παρακάτω σύνδεσμο κρύβεται κάτι που το όνομά του αρχίζει από </a:t>
            </a:r>
            <a:r>
              <a:rPr lang="en-US" dirty="0">
                <a:latin typeface="Comic Sans MS" panose="030F0702030302020204" pitchFamily="66" charset="0"/>
              </a:rPr>
              <a:t>“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Bb</a:t>
            </a:r>
            <a:r>
              <a:rPr lang="en-US" dirty="0">
                <a:latin typeface="Comic Sans MS" panose="030F0702030302020204" pitchFamily="66" charset="0"/>
              </a:rPr>
              <a:t>”. </a:t>
            </a:r>
            <a:endParaRPr lang="el-GR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https://www.jigsawplanet.com/?rc=play&amp;pid=10c23ec42f12</a:t>
            </a:r>
            <a:endParaRPr lang="el-GR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l-GR" dirty="0">
                <a:latin typeface="Comic Sans MS" panose="030F0702030302020204" pitchFamily="66" charset="0"/>
              </a:rPr>
              <a:t>Τί είναι;</a:t>
            </a:r>
            <a:endParaRPr lang="el-GR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280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DD03F2-3968-4121-963F-4E571932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96752"/>
            <a:ext cx="7474024" cy="4975448"/>
          </a:xfrm>
        </p:spPr>
        <p:txBody>
          <a:bodyPr/>
          <a:lstStyle/>
          <a:p>
            <a:pPr marL="0" indent="0" algn="ctr">
              <a:buNone/>
            </a:pP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Bye </a:t>
            </a:r>
            <a:r>
              <a:rPr lang="en-US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bye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246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Anchor</Template>
  <TotalTime>83</TotalTime>
  <Words>203</Words>
  <Application>Microsoft Office PowerPoint</Application>
  <PresentationFormat>Προβολή στην οθόνη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Θέμα του Office</vt:lpstr>
      <vt:lpstr>Παρουσίαση του PowerPoint</vt:lpstr>
      <vt:lpstr>Hello!</vt:lpstr>
      <vt:lpstr>“Bb” island</vt:lpstr>
      <vt:lpstr>“Bb” island</vt:lpstr>
      <vt:lpstr>“Bb” island</vt:lpstr>
      <vt:lpstr>“Bb” island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Γιώτα Γραμμένου</dc:creator>
  <cp:lastModifiedBy>Γιώτα Γραμμένου</cp:lastModifiedBy>
  <cp:revision>13</cp:revision>
  <dcterms:created xsi:type="dcterms:W3CDTF">2020-03-24T05:12:48Z</dcterms:created>
  <dcterms:modified xsi:type="dcterms:W3CDTF">2020-04-03T09:12:00Z</dcterms:modified>
</cp:coreProperties>
</file>