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tv.ert.gr/shows/mathainoume-sto-spiti/" TargetMode="External"/><Relationship Id="rId2" Type="http://schemas.openxmlformats.org/officeDocument/2006/relationships/hyperlink" Target="http://www.edutv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ooks4greeks.gr/to-thavma-twn-paidivn" TargetMode="External"/><Relationship Id="rId2" Type="http://schemas.openxmlformats.org/officeDocument/2006/relationships/hyperlink" Target="https://www.ebooks4greeks.gr/to-onoma-mou-einai-koronoios-viv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>Ενημέρωση και Παραμύθια για τον </a:t>
            </a:r>
            <a:r>
              <a:rPr lang="el-GR" dirty="0" err="1" smtClean="0"/>
              <a:t>Κορωνοϊό</a:t>
            </a:r>
            <a:r>
              <a:rPr lang="en-US" dirty="0" smtClean="0"/>
              <a:t> (</a:t>
            </a:r>
            <a:r>
              <a:rPr lang="el-GR" dirty="0" smtClean="0"/>
              <a:t>Β’ Μέρος)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487016"/>
          </a:xfrm>
        </p:spPr>
        <p:txBody>
          <a:bodyPr/>
          <a:lstStyle/>
          <a:p>
            <a:pPr algn="r"/>
            <a:r>
              <a:rPr lang="el-GR" dirty="0" smtClean="0"/>
              <a:t>Τάξη Β’ Δημοτικού</a:t>
            </a:r>
          </a:p>
          <a:p>
            <a:pPr algn="r"/>
            <a:r>
              <a:rPr lang="el-GR" dirty="0" err="1" smtClean="0"/>
              <a:t>Φαφουτάκη</a:t>
            </a:r>
            <a:r>
              <a:rPr lang="el-GR" dirty="0" smtClean="0"/>
              <a:t> Αικατερίνη</a:t>
            </a:r>
          </a:p>
          <a:p>
            <a:pPr algn="r"/>
            <a:endParaRPr lang="el-GR" dirty="0"/>
          </a:p>
        </p:txBody>
      </p:sp>
      <p:pic>
        <p:nvPicPr>
          <p:cNvPr id="4" name="Picture 8" descr="Αποτέλεσμα εικόνας για virus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1392455" cy="1224136"/>
          </a:xfrm>
          <a:prstGeom prst="rect">
            <a:avLst/>
          </a:prstGeom>
          <a:noFill/>
        </p:spPr>
      </p:pic>
      <p:pic>
        <p:nvPicPr>
          <p:cNvPr id="5122" name="Picture 2" descr="spongebob-school - Wahl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3"/>
            <a:ext cx="2846159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εικόνα ίσως περιέχει: κείμεν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08712" cy="640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548680"/>
            <a:ext cx="5626968" cy="1138138"/>
          </a:xfrm>
        </p:spPr>
        <p:txBody>
          <a:bodyPr>
            <a:normAutofit fontScale="90000"/>
          </a:bodyPr>
          <a:lstStyle/>
          <a:p>
            <a:pPr algn="r"/>
            <a:r>
              <a:rPr lang="el-GR" b="1" dirty="0" smtClean="0"/>
              <a:t>Εκπαιδευτική </a:t>
            </a:r>
            <a:br>
              <a:rPr lang="el-GR" b="1" dirty="0" smtClean="0"/>
            </a:br>
            <a:r>
              <a:rPr lang="el-GR" b="1" dirty="0" smtClean="0"/>
              <a:t>Τηλεόραση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2570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http://www.edutv.gr/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https://webtv.ert.gr/shows/mathainoume-sto-spiti/</a:t>
            </a:r>
            <a:endParaRPr lang="el-GR" dirty="0"/>
          </a:p>
        </p:txBody>
      </p:sp>
      <p:pic>
        <p:nvPicPr>
          <p:cNvPr id="5" name="4 - Εικόνα" descr="ekpaideftiki-tileorasi-external-290320-000-696x413.jpg"/>
          <p:cNvPicPr>
            <a:picLocks noChangeAspect="1"/>
          </p:cNvPicPr>
          <p:nvPr/>
        </p:nvPicPr>
        <p:blipFill>
          <a:blip r:embed="rId4" cstate="print"/>
          <a:srcRect t="31458"/>
          <a:stretch>
            <a:fillRect/>
          </a:stretch>
        </p:blipFill>
        <p:spPr>
          <a:xfrm>
            <a:off x="1115616" y="2060848"/>
            <a:ext cx="7081754" cy="2880320"/>
          </a:xfrm>
          <a:prstGeom prst="rect">
            <a:avLst/>
          </a:prstGeom>
        </p:spPr>
      </p:pic>
      <p:pic>
        <p:nvPicPr>
          <p:cNvPr id="6" name="5 - Εικόνα" descr="ERT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D8495"/>
              </a:clrFrom>
              <a:clrTo>
                <a:srgbClr val="8D8495">
                  <a:alpha val="0"/>
                </a:srgbClr>
              </a:clrTo>
            </a:clrChange>
          </a:blip>
          <a:srcRect l="14402" t="27810" r="7032" b="8330"/>
          <a:stretch>
            <a:fillRect/>
          </a:stretch>
        </p:blipFill>
        <p:spPr>
          <a:xfrm>
            <a:off x="-1" y="188640"/>
            <a:ext cx="4028743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Εγγραφή στην τάξη μας!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b="1" dirty="0" smtClean="0"/>
              <a:t>https://e-me.edu.gr/groups/5dim-Gra-B-glw-melper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t="6516" b="6250"/>
          <a:stretch>
            <a:fillRect/>
          </a:stretch>
        </p:blipFill>
        <p:spPr bwMode="auto">
          <a:xfrm>
            <a:off x="179512" y="2060848"/>
            <a:ext cx="8964488" cy="43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/>
              <a:t>Διάβασμα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Manuela Molina, </a:t>
            </a:r>
            <a:r>
              <a:rPr lang="el-GR" dirty="0" smtClean="0"/>
              <a:t>Το όνομά μου είναι </a:t>
            </a:r>
            <a:r>
              <a:rPr lang="el-GR" dirty="0" err="1" smtClean="0"/>
              <a:t>Κορονοϊός</a:t>
            </a:r>
            <a:endParaRPr lang="el-GR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https://www.ebooks4greeks.gr/to-onoma-mou-einai-koronoios-vivlio</a:t>
            </a:r>
            <a:endParaRPr lang="el-GR" dirty="0" smtClean="0"/>
          </a:p>
          <a:p>
            <a:r>
              <a:rPr lang="el-GR" dirty="0" smtClean="0"/>
              <a:t>Αναστασία </a:t>
            </a:r>
            <a:r>
              <a:rPr lang="el-GR" dirty="0" err="1" smtClean="0"/>
              <a:t>Ξηρομερίτου</a:t>
            </a:r>
            <a:r>
              <a:rPr lang="el-GR" dirty="0" smtClean="0"/>
              <a:t>, Το θαύμα των παιδιών (θεατρικό έργο για τον </a:t>
            </a:r>
            <a:r>
              <a:rPr lang="el-GR" dirty="0" err="1" smtClean="0"/>
              <a:t>Κορονοϊο</a:t>
            </a:r>
            <a:r>
              <a:rPr lang="el-GR" dirty="0" smtClean="0"/>
              <a:t>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https://www.ebooks4greeks.gr/to-thavma-twn-paidivn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1026" name="Picture 2" descr="SpongeBob SquarePants S 6 E 9 &quot;Boating Buddies&quot; / &quot;The Krabb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8640"/>
            <a:ext cx="2160240" cy="151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r"/>
            <a:r>
              <a:rPr lang="el-GR" dirty="0" smtClean="0"/>
              <a:t>Δραστηριότητες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09331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Αφού διαβάσατε τα τέσσερα (4) παραμύθια, να γράψετε σε μια κόλα τετραδίου τι σας έκανε εντύπωση και γιατί.</a:t>
            </a:r>
          </a:p>
          <a:p>
            <a:r>
              <a:rPr lang="el-GR" dirty="0" smtClean="0">
                <a:latin typeface="Comic Sans MS" pitchFamily="66" charset="0"/>
              </a:rPr>
              <a:t>Μπορείτε να κάνετε και μια ζωγραφιά πάνω σε αυτά που διαβάσατε!!! 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9458" name="Picture 2" descr="SpongeBob SquarePants&quot; New Student Starfish/Clams (TV Episode 2002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Καλό Πάσχα και καλές γιορτές!</a:t>
            </a:r>
            <a:endParaRPr lang="el-GR" dirty="0"/>
          </a:p>
        </p:txBody>
      </p:sp>
      <p:pic>
        <p:nvPicPr>
          <p:cNvPr id="20482" name="Picture 2" descr="Καθαρά Δευτέρα και Πάσχα 2019: Οι ημερομηνίες για όλες τις αργίε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4680520" cy="2633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4" descr="Tα ελληνικά έθιμα του Πάσχα - CorfuPres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456384" cy="194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104</Words>
  <Application>Microsoft Office PowerPoint</Application>
  <PresentationFormat>Προβολή στην οθόνη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Ζωντάνια</vt:lpstr>
      <vt:lpstr>Ενημέρωση και Παραμύθια για τον Κορωνοϊό (Β’ Μέρος)</vt:lpstr>
      <vt:lpstr>Διαφάνεια 2</vt:lpstr>
      <vt:lpstr>Εκπαιδευτική  Τηλεόραση</vt:lpstr>
      <vt:lpstr>Εγγραφή στην τάξη μας!</vt:lpstr>
      <vt:lpstr>Διάβασμα</vt:lpstr>
      <vt:lpstr>Δραστηριότητες</vt:lpstr>
      <vt:lpstr>Καλό Πάσχα και καλές γιορτές!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Ενημέρωση και Παραμύθια για τον Κορωνοϊό (Β’ Μέρος)</dc:title>
  <dc:creator>admin</dc:creator>
  <cp:lastModifiedBy>admin</cp:lastModifiedBy>
  <cp:revision>2</cp:revision>
  <dcterms:created xsi:type="dcterms:W3CDTF">2020-04-01T16:34:57Z</dcterms:created>
  <dcterms:modified xsi:type="dcterms:W3CDTF">2020-04-01T16:51:07Z</dcterms:modified>
</cp:coreProperties>
</file>